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817606e9fa42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495deaf81f4c78"/>
  </p:sldMasterIdLst>
  <p:sldIdLst>
    <p:sldId xmlns:r="http://schemas.openxmlformats.org/officeDocument/2006/relationships" id="256" r:id="R347b27f7416a4126"/>
    <p:sldId xmlns:r="http://schemas.openxmlformats.org/officeDocument/2006/relationships" id="257" r:id="R2991984f9d6043c9"/>
    <p:sldId xmlns:r="http://schemas.openxmlformats.org/officeDocument/2006/relationships" id="258" r:id="Re5f292970280427b"/>
    <p:sldId xmlns:r="http://schemas.openxmlformats.org/officeDocument/2006/relationships" id="259" r:id="R01b9891613c34d9d"/>
    <p:sldId xmlns:r="http://schemas.openxmlformats.org/officeDocument/2006/relationships" id="260" r:id="R05b56fe9c89f4f86"/>
    <p:sldId xmlns:r="http://schemas.openxmlformats.org/officeDocument/2006/relationships" id="261" r:id="R82a80121dc104bc7"/>
    <p:sldId xmlns:r="http://schemas.openxmlformats.org/officeDocument/2006/relationships" id="262" r:id="R50d31c83ec874c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495deaf81f4c78" /><Relationship Type="http://schemas.openxmlformats.org/officeDocument/2006/relationships/slide" Target="/ppt/slides/slide1.xml" Id="R347b27f7416a4126" /><Relationship Type="http://schemas.openxmlformats.org/officeDocument/2006/relationships/slide" Target="/ppt/slides/slide2.xml" Id="R2991984f9d6043c9" /><Relationship Type="http://schemas.openxmlformats.org/officeDocument/2006/relationships/slide" Target="/ppt/slides/slide3.xml" Id="Re5f292970280427b" /><Relationship Type="http://schemas.openxmlformats.org/officeDocument/2006/relationships/slide" Target="/ppt/slides/slide4.xml" Id="R01b9891613c34d9d" /><Relationship Type="http://schemas.openxmlformats.org/officeDocument/2006/relationships/slide" Target="/ppt/slides/slide5.xml" Id="R05b56fe9c89f4f86" /><Relationship Type="http://schemas.openxmlformats.org/officeDocument/2006/relationships/slide" Target="/ppt/slides/slide6.xml" Id="R82a80121dc104bc7" /><Relationship Type="http://schemas.openxmlformats.org/officeDocument/2006/relationships/slide" Target="/ppt/slides/slide7.xml" Id="R50d31c83ec874c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968ed294c647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6e6e539554ed6" /><Relationship Type="http://schemas.openxmlformats.org/officeDocument/2006/relationships/theme" Target="/ppt/slideMasters/theme/theme1.xml" Id="Rc5b75bc36ad746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26e6e539554e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cce9406ff41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76d01abc44a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1f7ce2004649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8ff38bba24b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b3a00902445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999cb173343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2ecf131e141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PROBITY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PROBITY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16 586 202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22 759 151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22 855 394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HATLESKOG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Kronprinsesse Märthas plass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988 936 960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PROBITY AS</a:t>
            </a:r>
          </a:p>
        </p:txBody>
      </p:sp>
    </p:spTree>
  </p:cSld>
  <p:clrMapOvr>
    <a:masterClrMapping xmlns:a="http://schemas.openxmlformats.org/drawingml/2006/main"/>
  </p:clrMapOvr>
</p:sld>
</file>