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93cb557bbb40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1fc26cfa1e4e4c"/>
  </p:sldMasterIdLst>
  <p:sldIdLst>
    <p:sldId xmlns:r="http://schemas.openxmlformats.org/officeDocument/2006/relationships" id="256" r:id="R11f00b884729437d"/>
    <p:sldId xmlns:r="http://schemas.openxmlformats.org/officeDocument/2006/relationships" id="257" r:id="R2c4a55b0b0dd41a3"/>
    <p:sldId xmlns:r="http://schemas.openxmlformats.org/officeDocument/2006/relationships" id="258" r:id="R623e28edbf8c4660"/>
    <p:sldId xmlns:r="http://schemas.openxmlformats.org/officeDocument/2006/relationships" id="259" r:id="R259645d6ed0f421a"/>
    <p:sldId xmlns:r="http://schemas.openxmlformats.org/officeDocument/2006/relationships" id="260" r:id="R6776ef226881441a"/>
    <p:sldId xmlns:r="http://schemas.openxmlformats.org/officeDocument/2006/relationships" id="261" r:id="Re550baca624d4a4b"/>
    <p:sldId xmlns:r="http://schemas.openxmlformats.org/officeDocument/2006/relationships" id="262" r:id="R9191e74bba0047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fc26cfa1e4e4c" /><Relationship Type="http://schemas.openxmlformats.org/officeDocument/2006/relationships/slide" Target="/ppt/slides/slide1.xml" Id="R11f00b884729437d" /><Relationship Type="http://schemas.openxmlformats.org/officeDocument/2006/relationships/slide" Target="/ppt/slides/slide2.xml" Id="R2c4a55b0b0dd41a3" /><Relationship Type="http://schemas.openxmlformats.org/officeDocument/2006/relationships/slide" Target="/ppt/slides/slide3.xml" Id="R623e28edbf8c4660" /><Relationship Type="http://schemas.openxmlformats.org/officeDocument/2006/relationships/slide" Target="/ppt/slides/slide4.xml" Id="R259645d6ed0f421a" /><Relationship Type="http://schemas.openxmlformats.org/officeDocument/2006/relationships/slide" Target="/ppt/slides/slide5.xml" Id="R6776ef226881441a" /><Relationship Type="http://schemas.openxmlformats.org/officeDocument/2006/relationships/slide" Target="/ppt/slides/slide6.xml" Id="Re550baca624d4a4b" /><Relationship Type="http://schemas.openxmlformats.org/officeDocument/2006/relationships/slide" Target="/ppt/slides/slide7.xml" Id="R9191e74bba0047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9ceb231b141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6fbc6cb024e52" /><Relationship Type="http://schemas.openxmlformats.org/officeDocument/2006/relationships/theme" Target="/ppt/slideMasters/theme/theme1.xml" Id="R2bb14e670877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f6fbc6cb024e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a92835dde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cda5040a247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739f1ac2147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314701945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9a8d8f9b64c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18b7e9eb949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10b07837544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ARILD BRÅTEN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BRÅTEN REGNSKAP AS ble etablert [år] og holder til i Leira I Valdres.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6 002 306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767 001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2 429 584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 REGNSKAP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2920 Leira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79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vidar@abras.no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988 936 987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