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eba3896af848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82828f507624a33"/>
  </p:sldMasterIdLst>
  <p:sldIdLst>
    <p:sldId xmlns:r="http://schemas.openxmlformats.org/officeDocument/2006/relationships" id="256" r:id="R473f3a5daf6046fa"/>
    <p:sldId xmlns:r="http://schemas.openxmlformats.org/officeDocument/2006/relationships" id="257" r:id="R8b0ee3715f7741b6"/>
    <p:sldId xmlns:r="http://schemas.openxmlformats.org/officeDocument/2006/relationships" id="258" r:id="Rc68e26581f0b4cd2"/>
    <p:sldId xmlns:r="http://schemas.openxmlformats.org/officeDocument/2006/relationships" id="259" r:id="R3328d8cf3b094050"/>
    <p:sldId xmlns:r="http://schemas.openxmlformats.org/officeDocument/2006/relationships" id="260" r:id="Rc33aebaa29204291"/>
    <p:sldId xmlns:r="http://schemas.openxmlformats.org/officeDocument/2006/relationships" id="261" r:id="R5585414b79554d34"/>
    <p:sldId xmlns:r="http://schemas.openxmlformats.org/officeDocument/2006/relationships" id="262" r:id="R955eafc21e9245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82828f507624a33" /><Relationship Type="http://schemas.openxmlformats.org/officeDocument/2006/relationships/slide" Target="/ppt/slides/slide1.xml" Id="R473f3a5daf6046fa" /><Relationship Type="http://schemas.openxmlformats.org/officeDocument/2006/relationships/slide" Target="/ppt/slides/slide2.xml" Id="R8b0ee3715f7741b6" /><Relationship Type="http://schemas.openxmlformats.org/officeDocument/2006/relationships/slide" Target="/ppt/slides/slide3.xml" Id="Rc68e26581f0b4cd2" /><Relationship Type="http://schemas.openxmlformats.org/officeDocument/2006/relationships/slide" Target="/ppt/slides/slide4.xml" Id="R3328d8cf3b094050" /><Relationship Type="http://schemas.openxmlformats.org/officeDocument/2006/relationships/slide" Target="/ppt/slides/slide5.xml" Id="Rc33aebaa29204291" /><Relationship Type="http://schemas.openxmlformats.org/officeDocument/2006/relationships/slide" Target="/ppt/slides/slide6.xml" Id="R5585414b79554d34" /><Relationship Type="http://schemas.openxmlformats.org/officeDocument/2006/relationships/slide" Target="/ppt/slides/slide7.xml" Id="R955eafc21e9245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43f5aedabe943c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f0159aecd74196" /><Relationship Type="http://schemas.openxmlformats.org/officeDocument/2006/relationships/theme" Target="/ppt/slideMasters/theme/theme1.xml" Id="R1a8fdc830aae4e1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4f0159aecd7419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6057aa02e44b2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12410e3b4147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dad6a1b89446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9f78d404634c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be2b2daac42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a433ba975456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9a30b1899347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MK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MK INVESTERING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846 090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−885 168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20 854 997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31 883 828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51 485 817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ODDVAR MEYER KNUTSEN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Fagerstrandveien 96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988 937 436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MK INVESTERING AS</a:t>
            </a:r>
          </a:p>
        </p:txBody>
      </p:sp>
    </p:spTree>
  </p:cSld>
  <p:clrMapOvr>
    <a:masterClrMapping xmlns:a="http://schemas.openxmlformats.org/drawingml/2006/main"/>
  </p:clrMapOvr>
</p:sld>
</file>