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3e27aaad9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5e19b48e2409b"/>
  </p:sldMasterIdLst>
  <p:sldIdLst>
    <p:sldId xmlns:r="http://schemas.openxmlformats.org/officeDocument/2006/relationships" id="256" r:id="Rfe5077dfd64b45d7"/>
    <p:sldId xmlns:r="http://schemas.openxmlformats.org/officeDocument/2006/relationships" id="257" r:id="Rb92864b0296845cb"/>
    <p:sldId xmlns:r="http://schemas.openxmlformats.org/officeDocument/2006/relationships" id="258" r:id="Rbbbd7060c8504840"/>
    <p:sldId xmlns:r="http://schemas.openxmlformats.org/officeDocument/2006/relationships" id="259" r:id="R807a320b740c4f42"/>
    <p:sldId xmlns:r="http://schemas.openxmlformats.org/officeDocument/2006/relationships" id="260" r:id="R056d13f69e9f44c2"/>
    <p:sldId xmlns:r="http://schemas.openxmlformats.org/officeDocument/2006/relationships" id="261" r:id="R435b377b391b4d39"/>
    <p:sldId xmlns:r="http://schemas.openxmlformats.org/officeDocument/2006/relationships" id="262" r:id="R63721f98dad9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5e19b48e2409b" /><Relationship Type="http://schemas.openxmlformats.org/officeDocument/2006/relationships/slide" Target="/ppt/slides/slide1.xml" Id="Rfe5077dfd64b45d7" /><Relationship Type="http://schemas.openxmlformats.org/officeDocument/2006/relationships/slide" Target="/ppt/slides/slide2.xml" Id="Rb92864b0296845cb" /><Relationship Type="http://schemas.openxmlformats.org/officeDocument/2006/relationships/slide" Target="/ppt/slides/slide3.xml" Id="Rbbbd7060c8504840" /><Relationship Type="http://schemas.openxmlformats.org/officeDocument/2006/relationships/slide" Target="/ppt/slides/slide4.xml" Id="R807a320b740c4f42" /><Relationship Type="http://schemas.openxmlformats.org/officeDocument/2006/relationships/slide" Target="/ppt/slides/slide5.xml" Id="R056d13f69e9f44c2" /><Relationship Type="http://schemas.openxmlformats.org/officeDocument/2006/relationships/slide" Target="/ppt/slides/slide6.xml" Id="R435b377b391b4d39" /><Relationship Type="http://schemas.openxmlformats.org/officeDocument/2006/relationships/slide" Target="/ppt/slides/slide7.xml" Id="R63721f98dad9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d9b0c35f6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b9a8081814c57" /><Relationship Type="http://schemas.openxmlformats.org/officeDocument/2006/relationships/theme" Target="/ppt/slideMasters/theme/theme1.xml" Id="R3e2d735c83db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b9a808181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2ba0d94b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48c85b30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39fa51d9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72162b951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02126f15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01ced7b62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94e2dcba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GK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16 246 741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15 618 155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117 608 407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119 875 438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 KATHRINE RASMUSSEN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HENRIK RASMUSSEN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post@folluminvest.no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988 938 106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INVEST HOLDING AS</a:t>
            </a:r>
          </a:p>
        </p:txBody>
      </p:sp>
    </p:spTree>
  </p:cSld>
  <p:clrMapOvr>
    <a:masterClrMapping xmlns:a="http://schemas.openxmlformats.org/drawingml/2006/main"/>
  </p:clrMapOvr>
</p:sld>
</file>