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833beb6ad243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cc5cb1deee4375"/>
  </p:sldMasterIdLst>
  <p:sldIdLst>
    <p:sldId xmlns:r="http://schemas.openxmlformats.org/officeDocument/2006/relationships" id="256" r:id="Rd39e70cbbcdb46bc"/>
    <p:sldId xmlns:r="http://schemas.openxmlformats.org/officeDocument/2006/relationships" id="257" r:id="R523f2a4cc67642c0"/>
    <p:sldId xmlns:r="http://schemas.openxmlformats.org/officeDocument/2006/relationships" id="258" r:id="R1ff45c82cf234ac9"/>
    <p:sldId xmlns:r="http://schemas.openxmlformats.org/officeDocument/2006/relationships" id="259" r:id="R256a973ff5654c1d"/>
    <p:sldId xmlns:r="http://schemas.openxmlformats.org/officeDocument/2006/relationships" id="260" r:id="R567548ce58504fde"/>
    <p:sldId xmlns:r="http://schemas.openxmlformats.org/officeDocument/2006/relationships" id="261" r:id="Rfb6b49459252428b"/>
    <p:sldId xmlns:r="http://schemas.openxmlformats.org/officeDocument/2006/relationships" id="262" r:id="Rb11129ad77ad43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cc5cb1deee4375" /><Relationship Type="http://schemas.openxmlformats.org/officeDocument/2006/relationships/slide" Target="/ppt/slides/slide1.xml" Id="Rd39e70cbbcdb46bc" /><Relationship Type="http://schemas.openxmlformats.org/officeDocument/2006/relationships/slide" Target="/ppt/slides/slide2.xml" Id="R523f2a4cc67642c0" /><Relationship Type="http://schemas.openxmlformats.org/officeDocument/2006/relationships/slide" Target="/ppt/slides/slide3.xml" Id="R1ff45c82cf234ac9" /><Relationship Type="http://schemas.openxmlformats.org/officeDocument/2006/relationships/slide" Target="/ppt/slides/slide4.xml" Id="R256a973ff5654c1d" /><Relationship Type="http://schemas.openxmlformats.org/officeDocument/2006/relationships/slide" Target="/ppt/slides/slide5.xml" Id="R567548ce58504fde" /><Relationship Type="http://schemas.openxmlformats.org/officeDocument/2006/relationships/slide" Target="/ppt/slides/slide6.xml" Id="Rfb6b49459252428b" /><Relationship Type="http://schemas.openxmlformats.org/officeDocument/2006/relationships/slide" Target="/ppt/slides/slide7.xml" Id="Rb11129ad77ad43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e11c23f19d43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6f6a7df91e4cd5" /><Relationship Type="http://schemas.openxmlformats.org/officeDocument/2006/relationships/theme" Target="/ppt/slideMasters/theme/theme1.xml" Id="R56f85f81539d45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6f6a7df91e4c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b8ba9c7d6f43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4474b3e2084e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edf5a989c143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b6d026f6b74d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24c36d0cf640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7b8024226d44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41722efdcd43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 HOLDING AS ble etablert [år] og holder til i Vegårshei.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−143 837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286 068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8 729 860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9 072 433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 KATRIN MO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Rugnesveien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4985 Vegårshei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annkatrin_mo@hotmail.com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988 939 366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 HOLDING AS</a:t>
            </a:r>
          </a:p>
        </p:txBody>
      </p:sp>
    </p:spTree>
  </p:cSld>
  <p:clrMapOvr>
    <a:masterClrMapping xmlns:a="http://schemas.openxmlformats.org/drawingml/2006/main"/>
  </p:clrMapOvr>
</p:sld>
</file>