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443279db7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b4426abfe4f95"/>
  </p:sldMasterIdLst>
  <p:sldIdLst>
    <p:sldId xmlns:r="http://schemas.openxmlformats.org/officeDocument/2006/relationships" id="256" r:id="R1a148b8bce244331"/>
    <p:sldId xmlns:r="http://schemas.openxmlformats.org/officeDocument/2006/relationships" id="257" r:id="Red4e5e4af1a44c6b"/>
    <p:sldId xmlns:r="http://schemas.openxmlformats.org/officeDocument/2006/relationships" id="258" r:id="Rfa241773d0b842c6"/>
    <p:sldId xmlns:r="http://schemas.openxmlformats.org/officeDocument/2006/relationships" id="259" r:id="R18908fbcf2d749b1"/>
    <p:sldId xmlns:r="http://schemas.openxmlformats.org/officeDocument/2006/relationships" id="260" r:id="Rcdbbbc04417e429b"/>
    <p:sldId xmlns:r="http://schemas.openxmlformats.org/officeDocument/2006/relationships" id="261" r:id="Rf988fa981111425f"/>
    <p:sldId xmlns:r="http://schemas.openxmlformats.org/officeDocument/2006/relationships" id="262" r:id="R2b9ced8f3bab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b4426abfe4f95" /><Relationship Type="http://schemas.openxmlformats.org/officeDocument/2006/relationships/slide" Target="/ppt/slides/slide1.xml" Id="R1a148b8bce244331" /><Relationship Type="http://schemas.openxmlformats.org/officeDocument/2006/relationships/slide" Target="/ppt/slides/slide2.xml" Id="Red4e5e4af1a44c6b" /><Relationship Type="http://schemas.openxmlformats.org/officeDocument/2006/relationships/slide" Target="/ppt/slides/slide3.xml" Id="Rfa241773d0b842c6" /><Relationship Type="http://schemas.openxmlformats.org/officeDocument/2006/relationships/slide" Target="/ppt/slides/slide4.xml" Id="R18908fbcf2d749b1" /><Relationship Type="http://schemas.openxmlformats.org/officeDocument/2006/relationships/slide" Target="/ppt/slides/slide5.xml" Id="Rcdbbbc04417e429b" /><Relationship Type="http://schemas.openxmlformats.org/officeDocument/2006/relationships/slide" Target="/ppt/slides/slide6.xml" Id="Rf988fa981111425f" /><Relationship Type="http://schemas.openxmlformats.org/officeDocument/2006/relationships/slide" Target="/ppt/slides/slide7.xml" Id="R2b9ced8f3bab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2938c801d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da5a067674879" /><Relationship Type="http://schemas.openxmlformats.org/officeDocument/2006/relationships/theme" Target="/ppt/slideMasters/theme/theme1.xml" Id="R9ec3d45b9703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da5a06767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ffc6d0db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b49d53eec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a3416cea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2a2b87a9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9cdd8ad67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6927393cc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c347c31f940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SEKLA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145 586 454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160 269 133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ARNE FLÅTTEN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ARNE FLÅTTEN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