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c8327b6b3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44d9ee1a64315"/>
  </p:sldMasterIdLst>
  <p:sldIdLst>
    <p:sldId xmlns:r="http://schemas.openxmlformats.org/officeDocument/2006/relationships" id="256" r:id="R8736ad5894814af3"/>
    <p:sldId xmlns:r="http://schemas.openxmlformats.org/officeDocument/2006/relationships" id="257" r:id="Rf05be34be3bb4265"/>
    <p:sldId xmlns:r="http://schemas.openxmlformats.org/officeDocument/2006/relationships" id="258" r:id="Re4e191343bda4166"/>
    <p:sldId xmlns:r="http://schemas.openxmlformats.org/officeDocument/2006/relationships" id="259" r:id="R65c4b7bb7d584970"/>
    <p:sldId xmlns:r="http://schemas.openxmlformats.org/officeDocument/2006/relationships" id="260" r:id="Rc1bf2f0dec3848e1"/>
    <p:sldId xmlns:r="http://schemas.openxmlformats.org/officeDocument/2006/relationships" id="261" r:id="R46a6daf00aa14b84"/>
    <p:sldId xmlns:r="http://schemas.openxmlformats.org/officeDocument/2006/relationships" id="262" r:id="Ra7bfe310379d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44d9ee1a64315" /><Relationship Type="http://schemas.openxmlformats.org/officeDocument/2006/relationships/slide" Target="/ppt/slides/slide1.xml" Id="R8736ad5894814af3" /><Relationship Type="http://schemas.openxmlformats.org/officeDocument/2006/relationships/slide" Target="/ppt/slides/slide2.xml" Id="Rf05be34be3bb4265" /><Relationship Type="http://schemas.openxmlformats.org/officeDocument/2006/relationships/slide" Target="/ppt/slides/slide3.xml" Id="Re4e191343bda4166" /><Relationship Type="http://schemas.openxmlformats.org/officeDocument/2006/relationships/slide" Target="/ppt/slides/slide4.xml" Id="R65c4b7bb7d584970" /><Relationship Type="http://schemas.openxmlformats.org/officeDocument/2006/relationships/slide" Target="/ppt/slides/slide5.xml" Id="Rc1bf2f0dec3848e1" /><Relationship Type="http://schemas.openxmlformats.org/officeDocument/2006/relationships/slide" Target="/ppt/slides/slide6.xml" Id="R46a6daf00aa14b84" /><Relationship Type="http://schemas.openxmlformats.org/officeDocument/2006/relationships/slide" Target="/ppt/slides/slide7.xml" Id="Ra7bfe310379d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8102a3bad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f1690d614126" /><Relationship Type="http://schemas.openxmlformats.org/officeDocument/2006/relationships/theme" Target="/ppt/slideMasters/theme/theme1.xml" Id="R2d672669aac7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ef1690d61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4340056a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4df4583da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001d95e4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4dd8d9be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83dd2170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9b85a3d9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22be5489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−7 157 899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108 696 222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113 373 596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OTTO LANGØRGEN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Otto Langørgen, Framveien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stein-otto-langorgen@cutrin-norge.no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INVEST AS</a:t>
            </a:r>
          </a:p>
        </p:txBody>
      </p:sp>
    </p:spTree>
  </p:cSld>
  <p:clrMapOvr>
    <a:masterClrMapping xmlns:a="http://schemas.openxmlformats.org/drawingml/2006/main"/>
  </p:clrMapOvr>
</p:sld>
</file>