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3cfcf28868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73a48b3b24609"/>
  </p:sldMasterIdLst>
  <p:sldIdLst>
    <p:sldId xmlns:r="http://schemas.openxmlformats.org/officeDocument/2006/relationships" id="256" r:id="R36e3a38d6aa94b4b"/>
    <p:sldId xmlns:r="http://schemas.openxmlformats.org/officeDocument/2006/relationships" id="257" r:id="R1eaf9ff282a343d5"/>
    <p:sldId xmlns:r="http://schemas.openxmlformats.org/officeDocument/2006/relationships" id="258" r:id="R8ec6170359774a14"/>
    <p:sldId xmlns:r="http://schemas.openxmlformats.org/officeDocument/2006/relationships" id="259" r:id="R2a296428bdbc4302"/>
    <p:sldId xmlns:r="http://schemas.openxmlformats.org/officeDocument/2006/relationships" id="260" r:id="Reb282743e4c649f7"/>
    <p:sldId xmlns:r="http://schemas.openxmlformats.org/officeDocument/2006/relationships" id="261" r:id="R0ed6d8198edc45ee"/>
    <p:sldId xmlns:r="http://schemas.openxmlformats.org/officeDocument/2006/relationships" id="262" r:id="R0d6aa98ce179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73a48b3b24609" /><Relationship Type="http://schemas.openxmlformats.org/officeDocument/2006/relationships/slide" Target="/ppt/slides/slide1.xml" Id="R36e3a38d6aa94b4b" /><Relationship Type="http://schemas.openxmlformats.org/officeDocument/2006/relationships/slide" Target="/ppt/slides/slide2.xml" Id="R1eaf9ff282a343d5" /><Relationship Type="http://schemas.openxmlformats.org/officeDocument/2006/relationships/slide" Target="/ppt/slides/slide3.xml" Id="R8ec6170359774a14" /><Relationship Type="http://schemas.openxmlformats.org/officeDocument/2006/relationships/slide" Target="/ppt/slides/slide4.xml" Id="R2a296428bdbc4302" /><Relationship Type="http://schemas.openxmlformats.org/officeDocument/2006/relationships/slide" Target="/ppt/slides/slide5.xml" Id="Reb282743e4c649f7" /><Relationship Type="http://schemas.openxmlformats.org/officeDocument/2006/relationships/slide" Target="/ppt/slides/slide6.xml" Id="R0ed6d8198edc45ee" /><Relationship Type="http://schemas.openxmlformats.org/officeDocument/2006/relationships/slide" Target="/ppt/slides/slide7.xml" Id="R0d6aa98ce179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2851da06e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42753917486c" /><Relationship Type="http://schemas.openxmlformats.org/officeDocument/2006/relationships/theme" Target="/ppt/slideMasters/theme/theme1.xml" Id="R91d43947ac1c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142753917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0a235f042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00754b72d4c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c4332070b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9cfbc9fb6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47e390f37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f5c601cdb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a5e6deccd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KVALEVÅG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KVALEVÅG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KVALEVÅG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KVALEVÅG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KVALEVÅG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KVALEVÅG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34 465 742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34 486 367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KVALEVÅG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ELISABETH KVALEVÅG LUND  –  52,6 %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CATHRINE LUND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LUND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LUND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KVALEVÅG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Tungarden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tl@gassco.no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KVALEVÅG AS</a:t>
            </a:r>
          </a:p>
        </p:txBody>
      </p:sp>
    </p:spTree>
  </p:cSld>
  <p:clrMapOvr>
    <a:masterClrMapping xmlns:a="http://schemas.openxmlformats.org/drawingml/2006/main"/>
  </p:clrMapOvr>
</p:sld>
</file>