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c9f47e058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cfeb29ad94d21"/>
  </p:sldMasterIdLst>
  <p:sldIdLst>
    <p:sldId xmlns:r="http://schemas.openxmlformats.org/officeDocument/2006/relationships" id="256" r:id="R1a3d875ecbff4d52"/>
    <p:sldId xmlns:r="http://schemas.openxmlformats.org/officeDocument/2006/relationships" id="257" r:id="R733f372d0a314608"/>
    <p:sldId xmlns:r="http://schemas.openxmlformats.org/officeDocument/2006/relationships" id="258" r:id="R8db56c74572a48d2"/>
    <p:sldId xmlns:r="http://schemas.openxmlformats.org/officeDocument/2006/relationships" id="259" r:id="Rb4cef21f375d4629"/>
    <p:sldId xmlns:r="http://schemas.openxmlformats.org/officeDocument/2006/relationships" id="260" r:id="R6028f652421e412d"/>
    <p:sldId xmlns:r="http://schemas.openxmlformats.org/officeDocument/2006/relationships" id="261" r:id="R3926740968e74d7c"/>
    <p:sldId xmlns:r="http://schemas.openxmlformats.org/officeDocument/2006/relationships" id="262" r:id="R405d207aba44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cfeb29ad94d21" /><Relationship Type="http://schemas.openxmlformats.org/officeDocument/2006/relationships/slide" Target="/ppt/slides/slide1.xml" Id="R1a3d875ecbff4d52" /><Relationship Type="http://schemas.openxmlformats.org/officeDocument/2006/relationships/slide" Target="/ppt/slides/slide2.xml" Id="R733f372d0a314608" /><Relationship Type="http://schemas.openxmlformats.org/officeDocument/2006/relationships/slide" Target="/ppt/slides/slide3.xml" Id="R8db56c74572a48d2" /><Relationship Type="http://schemas.openxmlformats.org/officeDocument/2006/relationships/slide" Target="/ppt/slides/slide4.xml" Id="Rb4cef21f375d4629" /><Relationship Type="http://schemas.openxmlformats.org/officeDocument/2006/relationships/slide" Target="/ppt/slides/slide5.xml" Id="R6028f652421e412d" /><Relationship Type="http://schemas.openxmlformats.org/officeDocument/2006/relationships/slide" Target="/ppt/slides/slide6.xml" Id="R3926740968e74d7c" /><Relationship Type="http://schemas.openxmlformats.org/officeDocument/2006/relationships/slide" Target="/ppt/slides/slide7.xml" Id="R405d207aba44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fa89daeb1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ccf9c32b48b6" /><Relationship Type="http://schemas.openxmlformats.org/officeDocument/2006/relationships/theme" Target="/ppt/slideMasters/theme/theme1.xml" Id="R3b268781e04f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fccf9c32b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f528002ed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46b2d3a8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14a5db29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d888596e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91a9550b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5add65cf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e4794bdf8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