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b561110384b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3139980c534d74"/>
  </p:sldMasterIdLst>
  <p:sldIdLst>
    <p:sldId xmlns:r="http://schemas.openxmlformats.org/officeDocument/2006/relationships" id="256" r:id="Rbdc94c04ca914ab8"/>
    <p:sldId xmlns:r="http://schemas.openxmlformats.org/officeDocument/2006/relationships" id="257" r:id="Reef33a463a9543e5"/>
    <p:sldId xmlns:r="http://schemas.openxmlformats.org/officeDocument/2006/relationships" id="258" r:id="Rc98520b6a2ce4a5d"/>
    <p:sldId xmlns:r="http://schemas.openxmlformats.org/officeDocument/2006/relationships" id="259" r:id="Rf9b17b0ccffa446d"/>
    <p:sldId xmlns:r="http://schemas.openxmlformats.org/officeDocument/2006/relationships" id="260" r:id="Rb2336b71f2b94b00"/>
    <p:sldId xmlns:r="http://schemas.openxmlformats.org/officeDocument/2006/relationships" id="261" r:id="Rfaf6a97837404f1e"/>
    <p:sldId xmlns:r="http://schemas.openxmlformats.org/officeDocument/2006/relationships" id="262" r:id="Rf58f72a99f78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139980c534d74" /><Relationship Type="http://schemas.openxmlformats.org/officeDocument/2006/relationships/slide" Target="/ppt/slides/slide1.xml" Id="Rbdc94c04ca914ab8" /><Relationship Type="http://schemas.openxmlformats.org/officeDocument/2006/relationships/slide" Target="/ppt/slides/slide2.xml" Id="Reef33a463a9543e5" /><Relationship Type="http://schemas.openxmlformats.org/officeDocument/2006/relationships/slide" Target="/ppt/slides/slide3.xml" Id="Rc98520b6a2ce4a5d" /><Relationship Type="http://schemas.openxmlformats.org/officeDocument/2006/relationships/slide" Target="/ppt/slides/slide4.xml" Id="Rf9b17b0ccffa446d" /><Relationship Type="http://schemas.openxmlformats.org/officeDocument/2006/relationships/slide" Target="/ppt/slides/slide5.xml" Id="Rb2336b71f2b94b00" /><Relationship Type="http://schemas.openxmlformats.org/officeDocument/2006/relationships/slide" Target="/ppt/slides/slide6.xml" Id="Rfaf6a97837404f1e" /><Relationship Type="http://schemas.openxmlformats.org/officeDocument/2006/relationships/slide" Target="/ppt/slides/slide7.xml" Id="Rf58f72a99f78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196da4b1843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fb733006743fc" /><Relationship Type="http://schemas.openxmlformats.org/officeDocument/2006/relationships/theme" Target="/ppt/slideMasters/theme/theme1.xml" Id="R3dae5e6f74de4c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fb733006743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b7e32760e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d8478158e41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347a9e71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754cb2faf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ac270e8947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9e1880777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bb0d6d9547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FRODO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1 898 486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18 473 520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18 474 696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ROBERT SØBY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988 947 768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FRODO INVEST AS</a:t>
            </a:r>
          </a:p>
        </p:txBody>
      </p:sp>
    </p:spTree>
  </p:cSld>
  <p:clrMapOvr>
    <a:masterClrMapping xmlns:a="http://schemas.openxmlformats.org/drawingml/2006/main"/>
  </p:clrMapOvr>
</p:sld>
</file>