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93752a2ab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fb7475ba44047"/>
  </p:sldMasterIdLst>
  <p:sldIdLst>
    <p:sldId xmlns:r="http://schemas.openxmlformats.org/officeDocument/2006/relationships" id="256" r:id="Rd6fe5cca991d40be"/>
    <p:sldId xmlns:r="http://schemas.openxmlformats.org/officeDocument/2006/relationships" id="257" r:id="R51be38e17f3a4dd1"/>
    <p:sldId xmlns:r="http://schemas.openxmlformats.org/officeDocument/2006/relationships" id="258" r:id="R80b05fd504f847ab"/>
    <p:sldId xmlns:r="http://schemas.openxmlformats.org/officeDocument/2006/relationships" id="259" r:id="Rd1f2fddf6f224d52"/>
    <p:sldId xmlns:r="http://schemas.openxmlformats.org/officeDocument/2006/relationships" id="260" r:id="R436b4d1e2a944821"/>
    <p:sldId xmlns:r="http://schemas.openxmlformats.org/officeDocument/2006/relationships" id="261" r:id="Ra46c4c0391784f01"/>
    <p:sldId xmlns:r="http://schemas.openxmlformats.org/officeDocument/2006/relationships" id="262" r:id="R2e703b3cebf7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fb7475ba44047" /><Relationship Type="http://schemas.openxmlformats.org/officeDocument/2006/relationships/slide" Target="/ppt/slides/slide1.xml" Id="Rd6fe5cca991d40be" /><Relationship Type="http://schemas.openxmlformats.org/officeDocument/2006/relationships/slide" Target="/ppt/slides/slide2.xml" Id="R51be38e17f3a4dd1" /><Relationship Type="http://schemas.openxmlformats.org/officeDocument/2006/relationships/slide" Target="/ppt/slides/slide3.xml" Id="R80b05fd504f847ab" /><Relationship Type="http://schemas.openxmlformats.org/officeDocument/2006/relationships/slide" Target="/ppt/slides/slide4.xml" Id="Rd1f2fddf6f224d52" /><Relationship Type="http://schemas.openxmlformats.org/officeDocument/2006/relationships/slide" Target="/ppt/slides/slide5.xml" Id="R436b4d1e2a944821" /><Relationship Type="http://schemas.openxmlformats.org/officeDocument/2006/relationships/slide" Target="/ppt/slides/slide6.xml" Id="Ra46c4c0391784f01" /><Relationship Type="http://schemas.openxmlformats.org/officeDocument/2006/relationships/slide" Target="/ppt/slides/slide7.xml" Id="R2e703b3cebf7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51c5cda58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06deb2ead4385" /><Relationship Type="http://schemas.openxmlformats.org/officeDocument/2006/relationships/theme" Target="/ppt/slideMasters/theme/theme1.xml" Id="R49cc91c55a6f44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06deb2ead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29622b7ab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b59d68a06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ec326f190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f050cfeb8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fbfc07414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95760b8ee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c3a3bd3af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HÅKEDAL NILS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Nestvikveien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