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24d13b12b4c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078834dc44595"/>
  </p:sldMasterIdLst>
  <p:sldIdLst>
    <p:sldId xmlns:r="http://schemas.openxmlformats.org/officeDocument/2006/relationships" id="256" r:id="R46001cc5c5df44c9"/>
    <p:sldId xmlns:r="http://schemas.openxmlformats.org/officeDocument/2006/relationships" id="257" r:id="Refa14d141cfd40e1"/>
    <p:sldId xmlns:r="http://schemas.openxmlformats.org/officeDocument/2006/relationships" id="258" r:id="Ra8be2df7322340ed"/>
    <p:sldId xmlns:r="http://schemas.openxmlformats.org/officeDocument/2006/relationships" id="259" r:id="R3194e89bcfe6455c"/>
    <p:sldId xmlns:r="http://schemas.openxmlformats.org/officeDocument/2006/relationships" id="260" r:id="Rf8f4b4727f5d4bf7"/>
    <p:sldId xmlns:r="http://schemas.openxmlformats.org/officeDocument/2006/relationships" id="261" r:id="R1be7ed393bf74362"/>
    <p:sldId xmlns:r="http://schemas.openxmlformats.org/officeDocument/2006/relationships" id="262" r:id="R0615ed5da878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078834dc44595" /><Relationship Type="http://schemas.openxmlformats.org/officeDocument/2006/relationships/slide" Target="/ppt/slides/slide1.xml" Id="R46001cc5c5df44c9" /><Relationship Type="http://schemas.openxmlformats.org/officeDocument/2006/relationships/slide" Target="/ppt/slides/slide2.xml" Id="Refa14d141cfd40e1" /><Relationship Type="http://schemas.openxmlformats.org/officeDocument/2006/relationships/slide" Target="/ppt/slides/slide3.xml" Id="Ra8be2df7322340ed" /><Relationship Type="http://schemas.openxmlformats.org/officeDocument/2006/relationships/slide" Target="/ppt/slides/slide4.xml" Id="R3194e89bcfe6455c" /><Relationship Type="http://schemas.openxmlformats.org/officeDocument/2006/relationships/slide" Target="/ppt/slides/slide5.xml" Id="Rf8f4b4727f5d4bf7" /><Relationship Type="http://schemas.openxmlformats.org/officeDocument/2006/relationships/slide" Target="/ppt/slides/slide6.xml" Id="R1be7ed393bf74362" /><Relationship Type="http://schemas.openxmlformats.org/officeDocument/2006/relationships/slide" Target="/ppt/slides/slide7.xml" Id="R0615ed5da878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f5a92fe15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d8aa89e0449bd" /><Relationship Type="http://schemas.openxmlformats.org/officeDocument/2006/relationships/theme" Target="/ppt/slideMasters/theme/theme1.xml" Id="R27ed2e023e9241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d8aa89e04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4594634e6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4cade3553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4e4185577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b7470622e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09075046b41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00da5cd4f4b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f0b1a1fc6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11 831 469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  –  62,9 %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METTE-CHRISTIN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 OTTO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SVEIN-K GRØVDAL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Solberg, Nordre Ringåsen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56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