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146f0b72d141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9dd742a18f4d88"/>
  </p:sldMasterIdLst>
  <p:sldIdLst>
    <p:sldId xmlns:r="http://schemas.openxmlformats.org/officeDocument/2006/relationships" id="256" r:id="Rabaa547e79104ddc"/>
    <p:sldId xmlns:r="http://schemas.openxmlformats.org/officeDocument/2006/relationships" id="257" r:id="R3816622bf0d246ea"/>
    <p:sldId xmlns:r="http://schemas.openxmlformats.org/officeDocument/2006/relationships" id="258" r:id="Rce38070135b3434a"/>
    <p:sldId xmlns:r="http://schemas.openxmlformats.org/officeDocument/2006/relationships" id="259" r:id="Re456261f830a4f61"/>
    <p:sldId xmlns:r="http://schemas.openxmlformats.org/officeDocument/2006/relationships" id="260" r:id="R379a0d2a77ff495d"/>
    <p:sldId xmlns:r="http://schemas.openxmlformats.org/officeDocument/2006/relationships" id="261" r:id="Rf2d181543e984ee6"/>
    <p:sldId xmlns:r="http://schemas.openxmlformats.org/officeDocument/2006/relationships" id="262" r:id="R5e9bac2f028b4a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9dd742a18f4d88" /><Relationship Type="http://schemas.openxmlformats.org/officeDocument/2006/relationships/slide" Target="/ppt/slides/slide1.xml" Id="Rabaa547e79104ddc" /><Relationship Type="http://schemas.openxmlformats.org/officeDocument/2006/relationships/slide" Target="/ppt/slides/slide2.xml" Id="R3816622bf0d246ea" /><Relationship Type="http://schemas.openxmlformats.org/officeDocument/2006/relationships/slide" Target="/ppt/slides/slide3.xml" Id="Rce38070135b3434a" /><Relationship Type="http://schemas.openxmlformats.org/officeDocument/2006/relationships/slide" Target="/ppt/slides/slide4.xml" Id="Re456261f830a4f61" /><Relationship Type="http://schemas.openxmlformats.org/officeDocument/2006/relationships/slide" Target="/ppt/slides/slide5.xml" Id="R379a0d2a77ff495d" /><Relationship Type="http://schemas.openxmlformats.org/officeDocument/2006/relationships/slide" Target="/ppt/slides/slide6.xml" Id="Rf2d181543e984ee6" /><Relationship Type="http://schemas.openxmlformats.org/officeDocument/2006/relationships/slide" Target="/ppt/slides/slide7.xml" Id="R5e9bac2f028b4a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537e3d68af49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6db9e88f4a4296" /><Relationship Type="http://schemas.openxmlformats.org/officeDocument/2006/relationships/theme" Target="/ppt/slideMasters/theme/theme1.xml" Id="R3ce85e7da3bb40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6db9e88f4a42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44b6d9aa174a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f54ed8b4e144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f18e060c754c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3e015340f345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59e3d74e5745a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693bd9a16b4a5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5cb2a786d842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HH INVEST AS ble etablert [år] og holder til i Kopervik.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−32 097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949 026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31 472 130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32 035 937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 HYSTAD-KLÜVER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MARGARET ELIN HYSTAD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Kalvatrævegen 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4250 Kopervik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988 950 939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 INVEST AS</a:t>
            </a:r>
          </a:p>
        </p:txBody>
      </p:sp>
    </p:spTree>
  </p:cSld>
  <p:clrMapOvr>
    <a:masterClrMapping xmlns:a="http://schemas.openxmlformats.org/drawingml/2006/main"/>
  </p:clrMapOvr>
</p:sld>
</file>