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a28e078c3041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83ac9477ba4e01"/>
  </p:sldMasterIdLst>
  <p:sldIdLst>
    <p:sldId xmlns:r="http://schemas.openxmlformats.org/officeDocument/2006/relationships" id="256" r:id="Rc57dc6613f014c25"/>
    <p:sldId xmlns:r="http://schemas.openxmlformats.org/officeDocument/2006/relationships" id="257" r:id="Rda36212995374082"/>
    <p:sldId xmlns:r="http://schemas.openxmlformats.org/officeDocument/2006/relationships" id="258" r:id="R4d9de6647d6c4690"/>
    <p:sldId xmlns:r="http://schemas.openxmlformats.org/officeDocument/2006/relationships" id="259" r:id="R282df24dc817474a"/>
    <p:sldId xmlns:r="http://schemas.openxmlformats.org/officeDocument/2006/relationships" id="260" r:id="R162e65782aad4834"/>
    <p:sldId xmlns:r="http://schemas.openxmlformats.org/officeDocument/2006/relationships" id="261" r:id="R1f39af92cfa34274"/>
    <p:sldId xmlns:r="http://schemas.openxmlformats.org/officeDocument/2006/relationships" id="262" r:id="Rcb524fa3298f44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83ac9477ba4e01" /><Relationship Type="http://schemas.openxmlformats.org/officeDocument/2006/relationships/slide" Target="/ppt/slides/slide1.xml" Id="Rc57dc6613f014c25" /><Relationship Type="http://schemas.openxmlformats.org/officeDocument/2006/relationships/slide" Target="/ppt/slides/slide2.xml" Id="Rda36212995374082" /><Relationship Type="http://schemas.openxmlformats.org/officeDocument/2006/relationships/slide" Target="/ppt/slides/slide3.xml" Id="R4d9de6647d6c4690" /><Relationship Type="http://schemas.openxmlformats.org/officeDocument/2006/relationships/slide" Target="/ppt/slides/slide4.xml" Id="R282df24dc817474a" /><Relationship Type="http://schemas.openxmlformats.org/officeDocument/2006/relationships/slide" Target="/ppt/slides/slide5.xml" Id="R162e65782aad4834" /><Relationship Type="http://schemas.openxmlformats.org/officeDocument/2006/relationships/slide" Target="/ppt/slides/slide6.xml" Id="R1f39af92cfa34274" /><Relationship Type="http://schemas.openxmlformats.org/officeDocument/2006/relationships/slide" Target="/ppt/slides/slide7.xml" Id="Rcb524fa3298f44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2b398e5be248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caad5db804903" /><Relationship Type="http://schemas.openxmlformats.org/officeDocument/2006/relationships/theme" Target="/ppt/slideMasters/theme/theme1.xml" Id="Raab0601cdb0449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9caad5db8049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7b75f665a4a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8813e60fa45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9aede6c9542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914f331b047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1e0221d6743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7b8039b2447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d4d777ddb4c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LØNO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HOLDING AS ble etablert [år] og holder til i Skulestadmo.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4 919 886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5 172 631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ASGEIR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HALLGEIR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HALLVARD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Koglehaugen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5710 Skulestadmo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LØNO HOLDING AS</a:t>
            </a:r>
          </a:p>
        </p:txBody>
      </p:sp>
    </p:spTree>
  </p:cSld>
  <p:clrMapOvr>
    <a:masterClrMapping xmlns:a="http://schemas.openxmlformats.org/drawingml/2006/main"/>
  </p:clrMapOvr>
</p:sld>
</file>