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a0f2d54a1df44e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846a59d06744d02"/>
  </p:sldMasterIdLst>
  <p:sldIdLst>
    <p:sldId xmlns:r="http://schemas.openxmlformats.org/officeDocument/2006/relationships" id="256" r:id="Rfb69ee5748724feb"/>
    <p:sldId xmlns:r="http://schemas.openxmlformats.org/officeDocument/2006/relationships" id="257" r:id="R75463782b89c4669"/>
    <p:sldId xmlns:r="http://schemas.openxmlformats.org/officeDocument/2006/relationships" id="258" r:id="Rcfa792756c3f4917"/>
    <p:sldId xmlns:r="http://schemas.openxmlformats.org/officeDocument/2006/relationships" id="259" r:id="Rfea98fdf59674cbd"/>
    <p:sldId xmlns:r="http://schemas.openxmlformats.org/officeDocument/2006/relationships" id="260" r:id="R3470b8108d4646af"/>
    <p:sldId xmlns:r="http://schemas.openxmlformats.org/officeDocument/2006/relationships" id="261" r:id="R5c3a8003a19f43c8"/>
    <p:sldId xmlns:r="http://schemas.openxmlformats.org/officeDocument/2006/relationships" id="262" r:id="Rf998040ee5b64ae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846a59d06744d02" /><Relationship Type="http://schemas.openxmlformats.org/officeDocument/2006/relationships/slide" Target="/ppt/slides/slide1.xml" Id="Rfb69ee5748724feb" /><Relationship Type="http://schemas.openxmlformats.org/officeDocument/2006/relationships/slide" Target="/ppt/slides/slide2.xml" Id="R75463782b89c4669" /><Relationship Type="http://schemas.openxmlformats.org/officeDocument/2006/relationships/slide" Target="/ppt/slides/slide3.xml" Id="Rcfa792756c3f4917" /><Relationship Type="http://schemas.openxmlformats.org/officeDocument/2006/relationships/slide" Target="/ppt/slides/slide4.xml" Id="Rfea98fdf59674cbd" /><Relationship Type="http://schemas.openxmlformats.org/officeDocument/2006/relationships/slide" Target="/ppt/slides/slide5.xml" Id="R3470b8108d4646af" /><Relationship Type="http://schemas.openxmlformats.org/officeDocument/2006/relationships/slide" Target="/ppt/slides/slide6.xml" Id="R5c3a8003a19f43c8" /><Relationship Type="http://schemas.openxmlformats.org/officeDocument/2006/relationships/slide" Target="/ppt/slides/slide7.xml" Id="Rf998040ee5b64ae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3585ff5f14547b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aeaae67a4745e3" /><Relationship Type="http://schemas.openxmlformats.org/officeDocument/2006/relationships/theme" Target="/ppt/slideMasters/theme/theme1.xml" Id="R4e148444da0a497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7aeaae67a4745e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86f3e85a734fd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5ac1fa1576446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3e4a4191a6464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027bf2bd004fa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4dd42a0e734e8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13f457564641c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28e03eb8d44bf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REVISJONSFIRMA TORBJØRN SALVESEN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 TORBJØRN SALVESEN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REVISJONSFIRMA TORBJØRN SALVESEN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 TORBJØRN SALVESEN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 TORBJØRN SALVESEN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 TORBJØRN SALVESEN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3 505 265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1 948 533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1 548 750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474 988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2 563 626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 TORBJØRN SALVESEN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TORBJØRN SALVESEN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 TORBJØRN SALVESEN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Skippergata 2A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4611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salvesen@revisorsenteret.no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988 958 638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 TORBJØRN SALVESEN AS</a:t>
            </a:r>
          </a:p>
        </p:txBody>
      </p:sp>
    </p:spTree>
  </p:cSld>
  <p:clrMapOvr>
    <a:masterClrMapping xmlns:a="http://schemas.openxmlformats.org/drawingml/2006/main"/>
  </p:clrMapOvr>
</p:sld>
</file>