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499a886e1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d4c9100a443a3"/>
  </p:sldMasterIdLst>
  <p:sldIdLst>
    <p:sldId xmlns:r="http://schemas.openxmlformats.org/officeDocument/2006/relationships" id="256" r:id="Rae7cb992f9e24bba"/>
    <p:sldId xmlns:r="http://schemas.openxmlformats.org/officeDocument/2006/relationships" id="257" r:id="R67c429bd91344828"/>
    <p:sldId xmlns:r="http://schemas.openxmlformats.org/officeDocument/2006/relationships" id="258" r:id="R0c38f2b87dd84706"/>
    <p:sldId xmlns:r="http://schemas.openxmlformats.org/officeDocument/2006/relationships" id="259" r:id="R3cf32be673514a58"/>
    <p:sldId xmlns:r="http://schemas.openxmlformats.org/officeDocument/2006/relationships" id="260" r:id="Rd453b791e50e48e7"/>
    <p:sldId xmlns:r="http://schemas.openxmlformats.org/officeDocument/2006/relationships" id="261" r:id="R549709f270434002"/>
    <p:sldId xmlns:r="http://schemas.openxmlformats.org/officeDocument/2006/relationships" id="262" r:id="Ref370ef3685c4e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d4c9100a443a3" /><Relationship Type="http://schemas.openxmlformats.org/officeDocument/2006/relationships/slide" Target="/ppt/slides/slide1.xml" Id="Rae7cb992f9e24bba" /><Relationship Type="http://schemas.openxmlformats.org/officeDocument/2006/relationships/slide" Target="/ppt/slides/slide2.xml" Id="R67c429bd91344828" /><Relationship Type="http://schemas.openxmlformats.org/officeDocument/2006/relationships/slide" Target="/ppt/slides/slide3.xml" Id="R0c38f2b87dd84706" /><Relationship Type="http://schemas.openxmlformats.org/officeDocument/2006/relationships/slide" Target="/ppt/slides/slide4.xml" Id="R3cf32be673514a58" /><Relationship Type="http://schemas.openxmlformats.org/officeDocument/2006/relationships/slide" Target="/ppt/slides/slide5.xml" Id="Rd453b791e50e48e7" /><Relationship Type="http://schemas.openxmlformats.org/officeDocument/2006/relationships/slide" Target="/ppt/slides/slide6.xml" Id="R549709f270434002" /><Relationship Type="http://schemas.openxmlformats.org/officeDocument/2006/relationships/slide" Target="/ppt/slides/slide7.xml" Id="Ref370ef3685c4e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e4257cfa8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0d621969047d6" /><Relationship Type="http://schemas.openxmlformats.org/officeDocument/2006/relationships/theme" Target="/ppt/slideMasters/theme/theme1.xml" Id="Rfea2a2d35dd4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0d6219690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0d57fbde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43cfa2e0e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ec0a356db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ec7218ab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fad26616a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7bd14557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8a683fa6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