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b868f44e7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59349a02642d3"/>
  </p:sldMasterIdLst>
  <p:sldIdLst>
    <p:sldId xmlns:r="http://schemas.openxmlformats.org/officeDocument/2006/relationships" id="256" r:id="R5e4a6abf13b54908"/>
    <p:sldId xmlns:r="http://schemas.openxmlformats.org/officeDocument/2006/relationships" id="257" r:id="R384d76003db74d33"/>
    <p:sldId xmlns:r="http://schemas.openxmlformats.org/officeDocument/2006/relationships" id="258" r:id="R3b1ffdc45d7945f8"/>
    <p:sldId xmlns:r="http://schemas.openxmlformats.org/officeDocument/2006/relationships" id="259" r:id="Re3a7da33b5f64757"/>
    <p:sldId xmlns:r="http://schemas.openxmlformats.org/officeDocument/2006/relationships" id="260" r:id="R17cb05a16875427f"/>
    <p:sldId xmlns:r="http://schemas.openxmlformats.org/officeDocument/2006/relationships" id="261" r:id="R9b46da64df1c491d"/>
    <p:sldId xmlns:r="http://schemas.openxmlformats.org/officeDocument/2006/relationships" id="262" r:id="R2443423c423f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59349a02642d3" /><Relationship Type="http://schemas.openxmlformats.org/officeDocument/2006/relationships/slide" Target="/ppt/slides/slide1.xml" Id="R5e4a6abf13b54908" /><Relationship Type="http://schemas.openxmlformats.org/officeDocument/2006/relationships/slide" Target="/ppt/slides/slide2.xml" Id="R384d76003db74d33" /><Relationship Type="http://schemas.openxmlformats.org/officeDocument/2006/relationships/slide" Target="/ppt/slides/slide3.xml" Id="R3b1ffdc45d7945f8" /><Relationship Type="http://schemas.openxmlformats.org/officeDocument/2006/relationships/slide" Target="/ppt/slides/slide4.xml" Id="Re3a7da33b5f64757" /><Relationship Type="http://schemas.openxmlformats.org/officeDocument/2006/relationships/slide" Target="/ppt/slides/slide5.xml" Id="R17cb05a16875427f" /><Relationship Type="http://schemas.openxmlformats.org/officeDocument/2006/relationships/slide" Target="/ppt/slides/slide6.xml" Id="R9b46da64df1c491d" /><Relationship Type="http://schemas.openxmlformats.org/officeDocument/2006/relationships/slide" Target="/ppt/slides/slide7.xml" Id="R2443423c423f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5452c70c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3c40647b4f4f" /><Relationship Type="http://schemas.openxmlformats.org/officeDocument/2006/relationships/theme" Target="/ppt/slideMasters/theme/theme1.xml" Id="Rd0572b3b4dfd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f3c40647b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3271388aa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3a88b2fc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f135d2e3748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2ae4bb22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68c2f87f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f15463372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e1e6d59a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12 783 275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14 425 015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VALENTIN MOWINCKEL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EMMANUEL MOWINCKEL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MADELEINE ALEXANDRA MOWINCKEL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EDVARD MOWINCKEL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Edvard Mowinckel, Pilestredet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VALEMO AS</a:t>
            </a:r>
          </a:p>
        </p:txBody>
      </p:sp>
    </p:spTree>
  </p:cSld>
  <p:clrMapOvr>
    <a:masterClrMapping xmlns:a="http://schemas.openxmlformats.org/drawingml/2006/main"/>
  </p:clrMapOvr>
</p:sld>
</file>