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eb1882359f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4ef171494497f"/>
  </p:sldMasterIdLst>
  <p:sldIdLst>
    <p:sldId xmlns:r="http://schemas.openxmlformats.org/officeDocument/2006/relationships" id="256" r:id="Rf8fa294e26de4eff"/>
    <p:sldId xmlns:r="http://schemas.openxmlformats.org/officeDocument/2006/relationships" id="257" r:id="R996cddecb43b4009"/>
    <p:sldId xmlns:r="http://schemas.openxmlformats.org/officeDocument/2006/relationships" id="258" r:id="Rda45ac766f4f47cc"/>
    <p:sldId xmlns:r="http://schemas.openxmlformats.org/officeDocument/2006/relationships" id="259" r:id="R9645dedc1e1346c1"/>
    <p:sldId xmlns:r="http://schemas.openxmlformats.org/officeDocument/2006/relationships" id="260" r:id="R3b27363648924b97"/>
    <p:sldId xmlns:r="http://schemas.openxmlformats.org/officeDocument/2006/relationships" id="261" r:id="R48f20f577c99466f"/>
    <p:sldId xmlns:r="http://schemas.openxmlformats.org/officeDocument/2006/relationships" id="262" r:id="Rd9e9608e8e9b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4ef171494497f" /><Relationship Type="http://schemas.openxmlformats.org/officeDocument/2006/relationships/slide" Target="/ppt/slides/slide1.xml" Id="Rf8fa294e26de4eff" /><Relationship Type="http://schemas.openxmlformats.org/officeDocument/2006/relationships/slide" Target="/ppt/slides/slide2.xml" Id="R996cddecb43b4009" /><Relationship Type="http://schemas.openxmlformats.org/officeDocument/2006/relationships/slide" Target="/ppt/slides/slide3.xml" Id="Rda45ac766f4f47cc" /><Relationship Type="http://schemas.openxmlformats.org/officeDocument/2006/relationships/slide" Target="/ppt/slides/slide4.xml" Id="R9645dedc1e1346c1" /><Relationship Type="http://schemas.openxmlformats.org/officeDocument/2006/relationships/slide" Target="/ppt/slides/slide5.xml" Id="R3b27363648924b97" /><Relationship Type="http://schemas.openxmlformats.org/officeDocument/2006/relationships/slide" Target="/ppt/slides/slide6.xml" Id="R48f20f577c99466f" /><Relationship Type="http://schemas.openxmlformats.org/officeDocument/2006/relationships/slide" Target="/ppt/slides/slide7.xml" Id="Rd9e9608e8e9b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0349bb12f47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d0432157e4b40" /><Relationship Type="http://schemas.openxmlformats.org/officeDocument/2006/relationships/theme" Target="/ppt/slideMasters/theme/theme1.xml" Id="R0ae6c2ab6469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d0432157e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9a5f3604243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0e1995d6b4b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36006dc5243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9fb3cfa1e4e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87f8f03c6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cdfbe279548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3aaf610ef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MOFAGG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MOFAGG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3 663 814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4 439 688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MARIE MOWINCKEL FAGG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MOWINCKEL FAGG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PHILLIP ROBERT MOWINCKEL FAGG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MOWINCKEL FAGG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Helene Mowinckel Fagg, Nybøvegen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988 964 115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MOFAGG</a:t>
            </a:r>
          </a:p>
        </p:txBody>
      </p:sp>
    </p:spTree>
  </p:cSld>
  <p:clrMapOvr>
    <a:masterClrMapping xmlns:a="http://schemas.openxmlformats.org/drawingml/2006/main"/>
  </p:clrMapOvr>
</p:sld>
</file>