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c5decbb15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624d24b49f4a39"/>
  </p:sldMasterIdLst>
  <p:sldIdLst>
    <p:sldId xmlns:r="http://schemas.openxmlformats.org/officeDocument/2006/relationships" id="256" r:id="Ra6b1df4df0ca4870"/>
    <p:sldId xmlns:r="http://schemas.openxmlformats.org/officeDocument/2006/relationships" id="257" r:id="R942e590abc574ae4"/>
    <p:sldId xmlns:r="http://schemas.openxmlformats.org/officeDocument/2006/relationships" id="258" r:id="R903c086ba83b419c"/>
    <p:sldId xmlns:r="http://schemas.openxmlformats.org/officeDocument/2006/relationships" id="259" r:id="R393a7c676fbc4611"/>
    <p:sldId xmlns:r="http://schemas.openxmlformats.org/officeDocument/2006/relationships" id="260" r:id="R21b29803903b4928"/>
    <p:sldId xmlns:r="http://schemas.openxmlformats.org/officeDocument/2006/relationships" id="261" r:id="Rbe23921991274668"/>
    <p:sldId xmlns:r="http://schemas.openxmlformats.org/officeDocument/2006/relationships" id="262" r:id="Rf7ca04392c4a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24d24b49f4a39" /><Relationship Type="http://schemas.openxmlformats.org/officeDocument/2006/relationships/slide" Target="/ppt/slides/slide1.xml" Id="Ra6b1df4df0ca4870" /><Relationship Type="http://schemas.openxmlformats.org/officeDocument/2006/relationships/slide" Target="/ppt/slides/slide2.xml" Id="R942e590abc574ae4" /><Relationship Type="http://schemas.openxmlformats.org/officeDocument/2006/relationships/slide" Target="/ppt/slides/slide3.xml" Id="R903c086ba83b419c" /><Relationship Type="http://schemas.openxmlformats.org/officeDocument/2006/relationships/slide" Target="/ppt/slides/slide4.xml" Id="R393a7c676fbc4611" /><Relationship Type="http://schemas.openxmlformats.org/officeDocument/2006/relationships/slide" Target="/ppt/slides/slide5.xml" Id="R21b29803903b4928" /><Relationship Type="http://schemas.openxmlformats.org/officeDocument/2006/relationships/slide" Target="/ppt/slides/slide6.xml" Id="Rbe23921991274668" /><Relationship Type="http://schemas.openxmlformats.org/officeDocument/2006/relationships/slide" Target="/ppt/slides/slide7.xml" Id="Rf7ca04392c4a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f07d579a3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691fb11da4207" /><Relationship Type="http://schemas.openxmlformats.org/officeDocument/2006/relationships/theme" Target="/ppt/slideMasters/theme/theme1.xml" Id="R93a80e66247842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691fb11da42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2c9021135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5421802f4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5849be887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f70143f98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fbfe1c2d84f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6464571a8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ff0055b7041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22 593 008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27 689 961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28 242 185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NJÅL BØHN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Engvegen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