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4adffb338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0ebb874934709"/>
  </p:sldMasterIdLst>
  <p:sldIdLst>
    <p:sldId xmlns:r="http://schemas.openxmlformats.org/officeDocument/2006/relationships" id="256" r:id="Rd85bb929552d4753"/>
    <p:sldId xmlns:r="http://schemas.openxmlformats.org/officeDocument/2006/relationships" id="257" r:id="Ra71915e2dba7495f"/>
    <p:sldId xmlns:r="http://schemas.openxmlformats.org/officeDocument/2006/relationships" id="258" r:id="R6021e149843b4271"/>
    <p:sldId xmlns:r="http://schemas.openxmlformats.org/officeDocument/2006/relationships" id="259" r:id="R19a6a3e282e841d6"/>
    <p:sldId xmlns:r="http://schemas.openxmlformats.org/officeDocument/2006/relationships" id="260" r:id="R3aa850654c664a08"/>
    <p:sldId xmlns:r="http://schemas.openxmlformats.org/officeDocument/2006/relationships" id="261" r:id="R089b8f94c6bc4a37"/>
    <p:sldId xmlns:r="http://schemas.openxmlformats.org/officeDocument/2006/relationships" id="262" r:id="R80c1cfa06315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0ebb874934709" /><Relationship Type="http://schemas.openxmlformats.org/officeDocument/2006/relationships/slide" Target="/ppt/slides/slide1.xml" Id="Rd85bb929552d4753" /><Relationship Type="http://schemas.openxmlformats.org/officeDocument/2006/relationships/slide" Target="/ppt/slides/slide2.xml" Id="Ra71915e2dba7495f" /><Relationship Type="http://schemas.openxmlformats.org/officeDocument/2006/relationships/slide" Target="/ppt/slides/slide3.xml" Id="R6021e149843b4271" /><Relationship Type="http://schemas.openxmlformats.org/officeDocument/2006/relationships/slide" Target="/ppt/slides/slide4.xml" Id="R19a6a3e282e841d6" /><Relationship Type="http://schemas.openxmlformats.org/officeDocument/2006/relationships/slide" Target="/ppt/slides/slide5.xml" Id="R3aa850654c664a08" /><Relationship Type="http://schemas.openxmlformats.org/officeDocument/2006/relationships/slide" Target="/ppt/slides/slide6.xml" Id="R089b8f94c6bc4a37" /><Relationship Type="http://schemas.openxmlformats.org/officeDocument/2006/relationships/slide" Target="/ppt/slides/slide7.xml" Id="R80c1cfa06315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9500ce3dc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7efcbbe3040c5" /><Relationship Type="http://schemas.openxmlformats.org/officeDocument/2006/relationships/theme" Target="/ppt/slideMasters/theme/theme1.xml" Id="Rfcff8cce4e98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17efcbbe30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61caf71fd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4de940a9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d8d7179344f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0fc95d849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1a34f4e84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7d11cc7c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0c1279d8e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BLOMSÆTER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BLOMSÆTER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1 821 696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2 031 928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Stongsvingen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