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3214361a2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dad4c53a349ae"/>
  </p:sldMasterIdLst>
  <p:sldIdLst>
    <p:sldId xmlns:r="http://schemas.openxmlformats.org/officeDocument/2006/relationships" id="256" r:id="R6d26d0f3ac5a4966"/>
    <p:sldId xmlns:r="http://schemas.openxmlformats.org/officeDocument/2006/relationships" id="257" r:id="Rbcf12ad60cfe4a58"/>
    <p:sldId xmlns:r="http://schemas.openxmlformats.org/officeDocument/2006/relationships" id="258" r:id="R2711830f647e4f75"/>
    <p:sldId xmlns:r="http://schemas.openxmlformats.org/officeDocument/2006/relationships" id="259" r:id="Rb4b78f10f5c447a0"/>
    <p:sldId xmlns:r="http://schemas.openxmlformats.org/officeDocument/2006/relationships" id="260" r:id="R1cb9d7c648544d82"/>
    <p:sldId xmlns:r="http://schemas.openxmlformats.org/officeDocument/2006/relationships" id="261" r:id="R06535328ee564b3f"/>
    <p:sldId xmlns:r="http://schemas.openxmlformats.org/officeDocument/2006/relationships" id="262" r:id="R7c52f00fc9a0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dad4c53a349ae" /><Relationship Type="http://schemas.openxmlformats.org/officeDocument/2006/relationships/slide" Target="/ppt/slides/slide1.xml" Id="R6d26d0f3ac5a4966" /><Relationship Type="http://schemas.openxmlformats.org/officeDocument/2006/relationships/slide" Target="/ppt/slides/slide2.xml" Id="Rbcf12ad60cfe4a58" /><Relationship Type="http://schemas.openxmlformats.org/officeDocument/2006/relationships/slide" Target="/ppt/slides/slide3.xml" Id="R2711830f647e4f75" /><Relationship Type="http://schemas.openxmlformats.org/officeDocument/2006/relationships/slide" Target="/ppt/slides/slide4.xml" Id="Rb4b78f10f5c447a0" /><Relationship Type="http://schemas.openxmlformats.org/officeDocument/2006/relationships/slide" Target="/ppt/slides/slide5.xml" Id="R1cb9d7c648544d82" /><Relationship Type="http://schemas.openxmlformats.org/officeDocument/2006/relationships/slide" Target="/ppt/slides/slide6.xml" Id="R06535328ee564b3f" /><Relationship Type="http://schemas.openxmlformats.org/officeDocument/2006/relationships/slide" Target="/ppt/slides/slide7.xml" Id="R7c52f00fc9a0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df30ddfab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144d99c394dcc" /><Relationship Type="http://schemas.openxmlformats.org/officeDocument/2006/relationships/theme" Target="/ppt/slideMasters/theme/theme1.xml" Id="R23f1a1817571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144d99c39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30ba48de5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7a84aae0243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d69381e7544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3bb1d6d04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0c88288134e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2f637b93f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cb786b67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262 449 370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613 279 924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783 474 916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GUDLEIV MÆHLUM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