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beaee1e94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9457531ae4f67"/>
  </p:sldMasterIdLst>
  <p:sldIdLst>
    <p:sldId xmlns:r="http://schemas.openxmlformats.org/officeDocument/2006/relationships" id="256" r:id="R2ca30b62cd014bf1"/>
    <p:sldId xmlns:r="http://schemas.openxmlformats.org/officeDocument/2006/relationships" id="257" r:id="R44d65b2936bb420a"/>
    <p:sldId xmlns:r="http://schemas.openxmlformats.org/officeDocument/2006/relationships" id="258" r:id="R2620319d3493432b"/>
    <p:sldId xmlns:r="http://schemas.openxmlformats.org/officeDocument/2006/relationships" id="259" r:id="Rf91ffd20d63c4160"/>
    <p:sldId xmlns:r="http://schemas.openxmlformats.org/officeDocument/2006/relationships" id="260" r:id="Rd426c6622dc6459c"/>
    <p:sldId xmlns:r="http://schemas.openxmlformats.org/officeDocument/2006/relationships" id="261" r:id="R0492a5d1278a44d4"/>
    <p:sldId xmlns:r="http://schemas.openxmlformats.org/officeDocument/2006/relationships" id="262" r:id="Rb221726d8601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9457531ae4f67" /><Relationship Type="http://schemas.openxmlformats.org/officeDocument/2006/relationships/slide" Target="/ppt/slides/slide1.xml" Id="R2ca30b62cd014bf1" /><Relationship Type="http://schemas.openxmlformats.org/officeDocument/2006/relationships/slide" Target="/ppt/slides/slide2.xml" Id="R44d65b2936bb420a" /><Relationship Type="http://schemas.openxmlformats.org/officeDocument/2006/relationships/slide" Target="/ppt/slides/slide3.xml" Id="R2620319d3493432b" /><Relationship Type="http://schemas.openxmlformats.org/officeDocument/2006/relationships/slide" Target="/ppt/slides/slide4.xml" Id="Rf91ffd20d63c4160" /><Relationship Type="http://schemas.openxmlformats.org/officeDocument/2006/relationships/slide" Target="/ppt/slides/slide5.xml" Id="Rd426c6622dc6459c" /><Relationship Type="http://schemas.openxmlformats.org/officeDocument/2006/relationships/slide" Target="/ppt/slides/slide6.xml" Id="R0492a5d1278a44d4" /><Relationship Type="http://schemas.openxmlformats.org/officeDocument/2006/relationships/slide" Target="/ppt/slides/slide7.xml" Id="Rb221726d8601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f9b7e48f4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7002fe0594ae0" /><Relationship Type="http://schemas.openxmlformats.org/officeDocument/2006/relationships/theme" Target="/ppt/slideMasters/theme/theme1.xml" Id="R9be6d5d1a514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7002fe059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94d569f2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1ee090d20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0220958a1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a0411b65d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73eef2b8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d95b1bfb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84b26841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1 714 868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91 198 479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157 515 705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163 972 144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RANHEIM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helge@ostlandskevvs.no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RANHEIM INVEST AS</a:t>
            </a:r>
          </a:p>
        </p:txBody>
      </p:sp>
    </p:spTree>
  </p:cSld>
  <p:clrMapOvr>
    <a:masterClrMapping xmlns:a="http://schemas.openxmlformats.org/drawingml/2006/main"/>
  </p:clrMapOvr>
</p:sld>
</file>