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fc5b45c15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20ae5d472444b"/>
  </p:sldMasterIdLst>
  <p:sldIdLst>
    <p:sldId xmlns:r="http://schemas.openxmlformats.org/officeDocument/2006/relationships" id="256" r:id="R0854dac7762f4867"/>
    <p:sldId xmlns:r="http://schemas.openxmlformats.org/officeDocument/2006/relationships" id="257" r:id="R6823cc0a359542cc"/>
    <p:sldId xmlns:r="http://schemas.openxmlformats.org/officeDocument/2006/relationships" id="258" r:id="Rd6350ae0f73f4aeb"/>
    <p:sldId xmlns:r="http://schemas.openxmlformats.org/officeDocument/2006/relationships" id="259" r:id="Re331e0276ff44f45"/>
    <p:sldId xmlns:r="http://schemas.openxmlformats.org/officeDocument/2006/relationships" id="260" r:id="Rde99d5f39bba4ca6"/>
    <p:sldId xmlns:r="http://schemas.openxmlformats.org/officeDocument/2006/relationships" id="261" r:id="Rcf6d4544c59b4f61"/>
    <p:sldId xmlns:r="http://schemas.openxmlformats.org/officeDocument/2006/relationships" id="262" r:id="R7f6a3b580fd2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20ae5d472444b" /><Relationship Type="http://schemas.openxmlformats.org/officeDocument/2006/relationships/slide" Target="/ppt/slides/slide1.xml" Id="R0854dac7762f4867" /><Relationship Type="http://schemas.openxmlformats.org/officeDocument/2006/relationships/slide" Target="/ppt/slides/slide2.xml" Id="R6823cc0a359542cc" /><Relationship Type="http://schemas.openxmlformats.org/officeDocument/2006/relationships/slide" Target="/ppt/slides/slide3.xml" Id="Rd6350ae0f73f4aeb" /><Relationship Type="http://schemas.openxmlformats.org/officeDocument/2006/relationships/slide" Target="/ppt/slides/slide4.xml" Id="Re331e0276ff44f45" /><Relationship Type="http://schemas.openxmlformats.org/officeDocument/2006/relationships/slide" Target="/ppt/slides/slide5.xml" Id="Rde99d5f39bba4ca6" /><Relationship Type="http://schemas.openxmlformats.org/officeDocument/2006/relationships/slide" Target="/ppt/slides/slide6.xml" Id="Rcf6d4544c59b4f61" /><Relationship Type="http://schemas.openxmlformats.org/officeDocument/2006/relationships/slide" Target="/ppt/slides/slide7.xml" Id="R7f6a3b580fd2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342ee0c69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d7090219486b" /><Relationship Type="http://schemas.openxmlformats.org/officeDocument/2006/relationships/theme" Target="/ppt/slideMasters/theme/theme1.xml" Id="R1ec24bf1a409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ad7090219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09bc342b8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85ce66810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7817b083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e8a86ff8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1c45c3a3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185354ec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5d63e09a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6 874 665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MARGIDO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988 967 084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TOGU AS</a:t>
            </a:r>
          </a:p>
        </p:txBody>
      </p:sp>
    </p:spTree>
  </p:cSld>
  <p:clrMapOvr>
    <a:masterClrMapping xmlns:a="http://schemas.openxmlformats.org/drawingml/2006/main"/>
  </p:clrMapOvr>
</p:sld>
</file>