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8a731212dd41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be8620fb1c41fb"/>
  </p:sldMasterIdLst>
  <p:sldIdLst>
    <p:sldId xmlns:r="http://schemas.openxmlformats.org/officeDocument/2006/relationships" id="256" r:id="R65b6d370a6ad4cf8"/>
    <p:sldId xmlns:r="http://schemas.openxmlformats.org/officeDocument/2006/relationships" id="257" r:id="R3b01dd614f8143f5"/>
    <p:sldId xmlns:r="http://schemas.openxmlformats.org/officeDocument/2006/relationships" id="258" r:id="R38020337997f485d"/>
    <p:sldId xmlns:r="http://schemas.openxmlformats.org/officeDocument/2006/relationships" id="259" r:id="R81e23dc00d674b99"/>
    <p:sldId xmlns:r="http://schemas.openxmlformats.org/officeDocument/2006/relationships" id="260" r:id="R81e2855174374d53"/>
    <p:sldId xmlns:r="http://schemas.openxmlformats.org/officeDocument/2006/relationships" id="261" r:id="R12f548010b054b01"/>
    <p:sldId xmlns:r="http://schemas.openxmlformats.org/officeDocument/2006/relationships" id="262" r:id="R7a8cc9396ffb47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be8620fb1c41fb" /><Relationship Type="http://schemas.openxmlformats.org/officeDocument/2006/relationships/slide" Target="/ppt/slides/slide1.xml" Id="R65b6d370a6ad4cf8" /><Relationship Type="http://schemas.openxmlformats.org/officeDocument/2006/relationships/slide" Target="/ppt/slides/slide2.xml" Id="R3b01dd614f8143f5" /><Relationship Type="http://schemas.openxmlformats.org/officeDocument/2006/relationships/slide" Target="/ppt/slides/slide3.xml" Id="R38020337997f485d" /><Relationship Type="http://schemas.openxmlformats.org/officeDocument/2006/relationships/slide" Target="/ppt/slides/slide4.xml" Id="R81e23dc00d674b99" /><Relationship Type="http://schemas.openxmlformats.org/officeDocument/2006/relationships/slide" Target="/ppt/slides/slide5.xml" Id="R81e2855174374d53" /><Relationship Type="http://schemas.openxmlformats.org/officeDocument/2006/relationships/slide" Target="/ppt/slides/slide6.xml" Id="R12f548010b054b01" /><Relationship Type="http://schemas.openxmlformats.org/officeDocument/2006/relationships/slide" Target="/ppt/slides/slide7.xml" Id="R7a8cc9396ffb47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aa76ac87524b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affe48ba64e50" /><Relationship Type="http://schemas.openxmlformats.org/officeDocument/2006/relationships/theme" Target="/ppt/slideMasters/theme/theme1.xml" Id="Rfce1bc02224042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faffe48ba64e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7089eb21b41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97d106bf944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09878f3c14e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9bd49e0a540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adf9ec8ee44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aa8a7436d4c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668b329f74d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MESTRO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MESTRO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791 172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771 172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816 064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8 927 573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9 927 573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MERETE STRØM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Johnny Svorkmos vei 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988 967 831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MESTRO AS</a:t>
            </a:r>
          </a:p>
        </p:txBody>
      </p:sp>
    </p:spTree>
  </p:cSld>
  <p:clrMapOvr>
    <a:masterClrMapping xmlns:a="http://schemas.openxmlformats.org/drawingml/2006/main"/>
  </p:clrMapOvr>
</p:sld>
</file>