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e4115e17b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8f5c304684e03"/>
  </p:sldMasterIdLst>
  <p:sldIdLst>
    <p:sldId xmlns:r="http://schemas.openxmlformats.org/officeDocument/2006/relationships" id="256" r:id="Ra0322e8584964e73"/>
    <p:sldId xmlns:r="http://schemas.openxmlformats.org/officeDocument/2006/relationships" id="257" r:id="Ra457596af6534366"/>
    <p:sldId xmlns:r="http://schemas.openxmlformats.org/officeDocument/2006/relationships" id="258" r:id="R4d30448eb7c549d0"/>
    <p:sldId xmlns:r="http://schemas.openxmlformats.org/officeDocument/2006/relationships" id="259" r:id="Rf783c4f605444f71"/>
    <p:sldId xmlns:r="http://schemas.openxmlformats.org/officeDocument/2006/relationships" id="260" r:id="R67972c56e7004ef7"/>
    <p:sldId xmlns:r="http://schemas.openxmlformats.org/officeDocument/2006/relationships" id="261" r:id="R75b9e1a52b5341ee"/>
    <p:sldId xmlns:r="http://schemas.openxmlformats.org/officeDocument/2006/relationships" id="262" r:id="R5df4772a1251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8f5c304684e03" /><Relationship Type="http://schemas.openxmlformats.org/officeDocument/2006/relationships/slide" Target="/ppt/slides/slide1.xml" Id="Ra0322e8584964e73" /><Relationship Type="http://schemas.openxmlformats.org/officeDocument/2006/relationships/slide" Target="/ppt/slides/slide2.xml" Id="Ra457596af6534366" /><Relationship Type="http://schemas.openxmlformats.org/officeDocument/2006/relationships/slide" Target="/ppt/slides/slide3.xml" Id="R4d30448eb7c549d0" /><Relationship Type="http://schemas.openxmlformats.org/officeDocument/2006/relationships/slide" Target="/ppt/slides/slide4.xml" Id="Rf783c4f605444f71" /><Relationship Type="http://schemas.openxmlformats.org/officeDocument/2006/relationships/slide" Target="/ppt/slides/slide5.xml" Id="R67972c56e7004ef7" /><Relationship Type="http://schemas.openxmlformats.org/officeDocument/2006/relationships/slide" Target="/ppt/slides/slide6.xml" Id="R75b9e1a52b5341ee" /><Relationship Type="http://schemas.openxmlformats.org/officeDocument/2006/relationships/slide" Target="/ppt/slides/slide7.xml" Id="R5df4772a1251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77619d425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e6979b11422a" /><Relationship Type="http://schemas.openxmlformats.org/officeDocument/2006/relationships/theme" Target="/ppt/slideMasters/theme/theme1.xml" Id="Rf0dac74c6f9d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c0e6979b11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4ba37860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4d83885f6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dd357913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575a134c0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c4683bc8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71c6bfa6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c3aa4e9f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HOLM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