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12adc2809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404cd3f6d4111"/>
  </p:sldMasterIdLst>
  <p:sldIdLst>
    <p:sldId xmlns:r="http://schemas.openxmlformats.org/officeDocument/2006/relationships" id="256" r:id="Raff6f624e98a47f2"/>
    <p:sldId xmlns:r="http://schemas.openxmlformats.org/officeDocument/2006/relationships" id="257" r:id="Rb4d30710eec6479a"/>
    <p:sldId xmlns:r="http://schemas.openxmlformats.org/officeDocument/2006/relationships" id="258" r:id="Rb2e796c2d9154f99"/>
    <p:sldId xmlns:r="http://schemas.openxmlformats.org/officeDocument/2006/relationships" id="259" r:id="R341ab75432544780"/>
    <p:sldId xmlns:r="http://schemas.openxmlformats.org/officeDocument/2006/relationships" id="260" r:id="R8300c7e22d034727"/>
    <p:sldId xmlns:r="http://schemas.openxmlformats.org/officeDocument/2006/relationships" id="261" r:id="R5ef418fe8b1d46c1"/>
    <p:sldId xmlns:r="http://schemas.openxmlformats.org/officeDocument/2006/relationships" id="262" r:id="R3ee23c3ff106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404cd3f6d4111" /><Relationship Type="http://schemas.openxmlformats.org/officeDocument/2006/relationships/slide" Target="/ppt/slides/slide1.xml" Id="Raff6f624e98a47f2" /><Relationship Type="http://schemas.openxmlformats.org/officeDocument/2006/relationships/slide" Target="/ppt/slides/slide2.xml" Id="Rb4d30710eec6479a" /><Relationship Type="http://schemas.openxmlformats.org/officeDocument/2006/relationships/slide" Target="/ppt/slides/slide3.xml" Id="Rb2e796c2d9154f99" /><Relationship Type="http://schemas.openxmlformats.org/officeDocument/2006/relationships/slide" Target="/ppt/slides/slide4.xml" Id="R341ab75432544780" /><Relationship Type="http://schemas.openxmlformats.org/officeDocument/2006/relationships/slide" Target="/ppt/slides/slide5.xml" Id="R8300c7e22d034727" /><Relationship Type="http://schemas.openxmlformats.org/officeDocument/2006/relationships/slide" Target="/ppt/slides/slide6.xml" Id="R5ef418fe8b1d46c1" /><Relationship Type="http://schemas.openxmlformats.org/officeDocument/2006/relationships/slide" Target="/ppt/slides/slide7.xml" Id="R3ee23c3ff106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66184e889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f982a10e84a4c" /><Relationship Type="http://schemas.openxmlformats.org/officeDocument/2006/relationships/theme" Target="/ppt/slideMasters/theme/theme1.xml" Id="R128ae9946cc5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f982a10e8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f1312fd59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ec185955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97ca3dbc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967af6d6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55dc76f4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cd9422e2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b7cf6ae9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110 949 655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