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70c38238a44b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1bfe7bafb4531"/>
  </p:sldMasterIdLst>
  <p:sldIdLst>
    <p:sldId xmlns:r="http://schemas.openxmlformats.org/officeDocument/2006/relationships" id="256" r:id="R9bd8485b261248ea"/>
    <p:sldId xmlns:r="http://schemas.openxmlformats.org/officeDocument/2006/relationships" id="257" r:id="R34cf9386cdbe4e23"/>
    <p:sldId xmlns:r="http://schemas.openxmlformats.org/officeDocument/2006/relationships" id="258" r:id="R4872051d3a3f4228"/>
    <p:sldId xmlns:r="http://schemas.openxmlformats.org/officeDocument/2006/relationships" id="259" r:id="R27ff2de1686a4012"/>
    <p:sldId xmlns:r="http://schemas.openxmlformats.org/officeDocument/2006/relationships" id="260" r:id="Re99064ff8a2941d9"/>
    <p:sldId xmlns:r="http://schemas.openxmlformats.org/officeDocument/2006/relationships" id="261" r:id="R282c248762c54262"/>
    <p:sldId xmlns:r="http://schemas.openxmlformats.org/officeDocument/2006/relationships" id="262" r:id="R81da9b113615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1bfe7bafb4531" /><Relationship Type="http://schemas.openxmlformats.org/officeDocument/2006/relationships/slide" Target="/ppt/slides/slide1.xml" Id="R9bd8485b261248ea" /><Relationship Type="http://schemas.openxmlformats.org/officeDocument/2006/relationships/slide" Target="/ppt/slides/slide2.xml" Id="R34cf9386cdbe4e23" /><Relationship Type="http://schemas.openxmlformats.org/officeDocument/2006/relationships/slide" Target="/ppt/slides/slide3.xml" Id="R4872051d3a3f4228" /><Relationship Type="http://schemas.openxmlformats.org/officeDocument/2006/relationships/slide" Target="/ppt/slides/slide4.xml" Id="R27ff2de1686a4012" /><Relationship Type="http://schemas.openxmlformats.org/officeDocument/2006/relationships/slide" Target="/ppt/slides/slide5.xml" Id="Re99064ff8a2941d9" /><Relationship Type="http://schemas.openxmlformats.org/officeDocument/2006/relationships/slide" Target="/ppt/slides/slide6.xml" Id="R282c248762c54262" /><Relationship Type="http://schemas.openxmlformats.org/officeDocument/2006/relationships/slide" Target="/ppt/slides/slide7.xml" Id="R81da9b113615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a1bd87f8d4c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5e5badf164990" /><Relationship Type="http://schemas.openxmlformats.org/officeDocument/2006/relationships/theme" Target="/ppt/slideMasters/theme/theme1.xml" Id="R561fb8fc40fa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5e5badf16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7742f8cde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c6d98d35e4c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2f877f0be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0b5771fb7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8999f0a2e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b0173d04640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67f4558f6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76 217 767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117 909 357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121 153 776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BIANCA VILHELMINE PAUS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CARON PAUS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Bernhard Paus, Solveien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