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b92d8aa2d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98ee3bd7749ae"/>
  </p:sldMasterIdLst>
  <p:sldIdLst>
    <p:sldId xmlns:r="http://schemas.openxmlformats.org/officeDocument/2006/relationships" id="256" r:id="Rbc37b0ef39184713"/>
    <p:sldId xmlns:r="http://schemas.openxmlformats.org/officeDocument/2006/relationships" id="257" r:id="Rbdded3bffbf84afe"/>
    <p:sldId xmlns:r="http://schemas.openxmlformats.org/officeDocument/2006/relationships" id="258" r:id="R45fa4a727d6f48cb"/>
    <p:sldId xmlns:r="http://schemas.openxmlformats.org/officeDocument/2006/relationships" id="259" r:id="Ra536c775cc3f4938"/>
    <p:sldId xmlns:r="http://schemas.openxmlformats.org/officeDocument/2006/relationships" id="260" r:id="Rff20ec0915b64b28"/>
    <p:sldId xmlns:r="http://schemas.openxmlformats.org/officeDocument/2006/relationships" id="261" r:id="R0a56183f24c24598"/>
    <p:sldId xmlns:r="http://schemas.openxmlformats.org/officeDocument/2006/relationships" id="262" r:id="R3e5a840ffd8d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98ee3bd7749ae" /><Relationship Type="http://schemas.openxmlformats.org/officeDocument/2006/relationships/slide" Target="/ppt/slides/slide1.xml" Id="Rbc37b0ef39184713" /><Relationship Type="http://schemas.openxmlformats.org/officeDocument/2006/relationships/slide" Target="/ppt/slides/slide2.xml" Id="Rbdded3bffbf84afe" /><Relationship Type="http://schemas.openxmlformats.org/officeDocument/2006/relationships/slide" Target="/ppt/slides/slide3.xml" Id="R45fa4a727d6f48cb" /><Relationship Type="http://schemas.openxmlformats.org/officeDocument/2006/relationships/slide" Target="/ppt/slides/slide4.xml" Id="Ra536c775cc3f4938" /><Relationship Type="http://schemas.openxmlformats.org/officeDocument/2006/relationships/slide" Target="/ppt/slides/slide5.xml" Id="Rff20ec0915b64b28" /><Relationship Type="http://schemas.openxmlformats.org/officeDocument/2006/relationships/slide" Target="/ppt/slides/slide6.xml" Id="R0a56183f24c24598" /><Relationship Type="http://schemas.openxmlformats.org/officeDocument/2006/relationships/slide" Target="/ppt/slides/slide7.xml" Id="R3e5a840ffd8d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5b7a64541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79ac98e4489e" /><Relationship Type="http://schemas.openxmlformats.org/officeDocument/2006/relationships/theme" Target="/ppt/slideMasters/theme/theme1.xml" Id="Re6ecb6be2cb4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179ac98e4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9c3db911e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f030b9b40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fee0bcb26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86ea3151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a2f80846d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3042cfa4c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5e397a5e1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 INVEST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68 107 450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68 392 583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RINGHEIM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Ringheimsvegen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22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