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e470ba115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9fa380e1174cb5"/>
  </p:sldMasterIdLst>
  <p:sldIdLst>
    <p:sldId xmlns:r="http://schemas.openxmlformats.org/officeDocument/2006/relationships" id="256" r:id="R37d4cc301dbb42d8"/>
    <p:sldId xmlns:r="http://schemas.openxmlformats.org/officeDocument/2006/relationships" id="257" r:id="R7104e318b040401f"/>
    <p:sldId xmlns:r="http://schemas.openxmlformats.org/officeDocument/2006/relationships" id="258" r:id="Rd91fb20ba4ef4bb6"/>
    <p:sldId xmlns:r="http://schemas.openxmlformats.org/officeDocument/2006/relationships" id="259" r:id="Rd5d47e7e7f714da5"/>
    <p:sldId xmlns:r="http://schemas.openxmlformats.org/officeDocument/2006/relationships" id="260" r:id="R63401e86d60249cf"/>
    <p:sldId xmlns:r="http://schemas.openxmlformats.org/officeDocument/2006/relationships" id="261" r:id="Re7acae63ff4e4c8d"/>
    <p:sldId xmlns:r="http://schemas.openxmlformats.org/officeDocument/2006/relationships" id="262" r:id="R939dc9e668f849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fa380e1174cb5" /><Relationship Type="http://schemas.openxmlformats.org/officeDocument/2006/relationships/slide" Target="/ppt/slides/slide1.xml" Id="R37d4cc301dbb42d8" /><Relationship Type="http://schemas.openxmlformats.org/officeDocument/2006/relationships/slide" Target="/ppt/slides/slide2.xml" Id="R7104e318b040401f" /><Relationship Type="http://schemas.openxmlformats.org/officeDocument/2006/relationships/slide" Target="/ppt/slides/slide3.xml" Id="Rd91fb20ba4ef4bb6" /><Relationship Type="http://schemas.openxmlformats.org/officeDocument/2006/relationships/slide" Target="/ppt/slides/slide4.xml" Id="Rd5d47e7e7f714da5" /><Relationship Type="http://schemas.openxmlformats.org/officeDocument/2006/relationships/slide" Target="/ppt/slides/slide5.xml" Id="R63401e86d60249cf" /><Relationship Type="http://schemas.openxmlformats.org/officeDocument/2006/relationships/slide" Target="/ppt/slides/slide6.xml" Id="Re7acae63ff4e4c8d" /><Relationship Type="http://schemas.openxmlformats.org/officeDocument/2006/relationships/slide" Target="/ppt/slides/slide7.xml" Id="R939dc9e668f849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071c0cab9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e43c4f6d4957" /><Relationship Type="http://schemas.openxmlformats.org/officeDocument/2006/relationships/theme" Target="/ppt/slideMasters/theme/theme1.xml" Id="R9bcd4fafcd98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ae43c4f6d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e6e94034f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38f4d8620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26fb77c645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513b522bf40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505ddd2e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4f6bd9f4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e1e4268a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12 525 157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15 163 764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GJORDING MONA LEFDAL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 HOLDING AS  –  32,2 %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Mona Lefdal Gjording, Granåsen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988 970 336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MLG AS</a:t>
            </a:r>
          </a:p>
        </p:txBody>
      </p:sp>
    </p:spTree>
  </p:cSld>
  <p:clrMapOvr>
    <a:masterClrMapping xmlns:a="http://schemas.openxmlformats.org/drawingml/2006/main"/>
  </p:clrMapOvr>
</p:sld>
</file>