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77e0aaab6141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6226c2e4f94421"/>
  </p:sldMasterIdLst>
  <p:sldIdLst>
    <p:sldId xmlns:r="http://schemas.openxmlformats.org/officeDocument/2006/relationships" id="256" r:id="R88b8dfb34d0e4531"/>
    <p:sldId xmlns:r="http://schemas.openxmlformats.org/officeDocument/2006/relationships" id="257" r:id="R6b1d777e71ea4390"/>
    <p:sldId xmlns:r="http://schemas.openxmlformats.org/officeDocument/2006/relationships" id="258" r:id="Rf343b75d681a4ae1"/>
    <p:sldId xmlns:r="http://schemas.openxmlformats.org/officeDocument/2006/relationships" id="259" r:id="Rf4cff6668bb04302"/>
    <p:sldId xmlns:r="http://schemas.openxmlformats.org/officeDocument/2006/relationships" id="260" r:id="Re6a453f4fe504876"/>
    <p:sldId xmlns:r="http://schemas.openxmlformats.org/officeDocument/2006/relationships" id="261" r:id="Radc3400ce60647bc"/>
    <p:sldId xmlns:r="http://schemas.openxmlformats.org/officeDocument/2006/relationships" id="262" r:id="R096d076725c1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226c2e4f94421" /><Relationship Type="http://schemas.openxmlformats.org/officeDocument/2006/relationships/slide" Target="/ppt/slides/slide1.xml" Id="R88b8dfb34d0e4531" /><Relationship Type="http://schemas.openxmlformats.org/officeDocument/2006/relationships/slide" Target="/ppt/slides/slide2.xml" Id="R6b1d777e71ea4390" /><Relationship Type="http://schemas.openxmlformats.org/officeDocument/2006/relationships/slide" Target="/ppt/slides/slide3.xml" Id="Rf343b75d681a4ae1" /><Relationship Type="http://schemas.openxmlformats.org/officeDocument/2006/relationships/slide" Target="/ppt/slides/slide4.xml" Id="Rf4cff6668bb04302" /><Relationship Type="http://schemas.openxmlformats.org/officeDocument/2006/relationships/slide" Target="/ppt/slides/slide5.xml" Id="Re6a453f4fe504876" /><Relationship Type="http://schemas.openxmlformats.org/officeDocument/2006/relationships/slide" Target="/ppt/slides/slide6.xml" Id="Radc3400ce60647bc" /><Relationship Type="http://schemas.openxmlformats.org/officeDocument/2006/relationships/slide" Target="/ppt/slides/slide7.xml" Id="R096d076725c1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ca15e5fe2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137f570548e6" /><Relationship Type="http://schemas.openxmlformats.org/officeDocument/2006/relationships/theme" Target="/ppt/slideMasters/theme/theme1.xml" Id="R992df11d5ac345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fc137f5705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4661bb4c844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a71be7112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e56a0735145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26401e21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f543d78a84f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d93d8e80b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a0499c8964b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SANDØY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SANDØY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1 027 465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16 671 834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17 253 908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SANDØY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SANDØY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Lundsengvegen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15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988 972 576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SANDØY INVEST AS</a:t>
            </a:r>
          </a:p>
        </p:txBody>
      </p:sp>
    </p:spTree>
  </p:cSld>
  <p:clrMapOvr>
    <a:masterClrMapping xmlns:a="http://schemas.openxmlformats.org/drawingml/2006/main"/>
  </p:clrMapOvr>
</p:sld>
</file>