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d056bb18c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44e551fea4e3b"/>
  </p:sldMasterIdLst>
  <p:sldIdLst>
    <p:sldId xmlns:r="http://schemas.openxmlformats.org/officeDocument/2006/relationships" id="256" r:id="R8508ab63bd284cf5"/>
    <p:sldId xmlns:r="http://schemas.openxmlformats.org/officeDocument/2006/relationships" id="257" r:id="R307bd9fed01e4b47"/>
    <p:sldId xmlns:r="http://schemas.openxmlformats.org/officeDocument/2006/relationships" id="258" r:id="R5e0ee437167948c9"/>
    <p:sldId xmlns:r="http://schemas.openxmlformats.org/officeDocument/2006/relationships" id="259" r:id="Rc08708c836b9464c"/>
    <p:sldId xmlns:r="http://schemas.openxmlformats.org/officeDocument/2006/relationships" id="260" r:id="R8e170a3209e24987"/>
    <p:sldId xmlns:r="http://schemas.openxmlformats.org/officeDocument/2006/relationships" id="261" r:id="R1367a6f851ec4ccf"/>
    <p:sldId xmlns:r="http://schemas.openxmlformats.org/officeDocument/2006/relationships" id="262" r:id="Rdc7726ff384e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4e551fea4e3b" /><Relationship Type="http://schemas.openxmlformats.org/officeDocument/2006/relationships/slide" Target="/ppt/slides/slide1.xml" Id="R8508ab63bd284cf5" /><Relationship Type="http://schemas.openxmlformats.org/officeDocument/2006/relationships/slide" Target="/ppt/slides/slide2.xml" Id="R307bd9fed01e4b47" /><Relationship Type="http://schemas.openxmlformats.org/officeDocument/2006/relationships/slide" Target="/ppt/slides/slide3.xml" Id="R5e0ee437167948c9" /><Relationship Type="http://schemas.openxmlformats.org/officeDocument/2006/relationships/slide" Target="/ppt/slides/slide4.xml" Id="Rc08708c836b9464c" /><Relationship Type="http://schemas.openxmlformats.org/officeDocument/2006/relationships/slide" Target="/ppt/slides/slide5.xml" Id="R8e170a3209e24987" /><Relationship Type="http://schemas.openxmlformats.org/officeDocument/2006/relationships/slide" Target="/ppt/slides/slide6.xml" Id="R1367a6f851ec4ccf" /><Relationship Type="http://schemas.openxmlformats.org/officeDocument/2006/relationships/slide" Target="/ppt/slides/slide7.xml" Id="Rdc7726ff384e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bc325bec9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393b86894849" /><Relationship Type="http://schemas.openxmlformats.org/officeDocument/2006/relationships/theme" Target="/ppt/slideMasters/theme/theme1.xml" Id="Rc265f35e7510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f393b8689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842c8718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e1e36016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1b1a7f67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b0aab94b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83aa7956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950a2e59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8a224ba4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