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3491edace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5ca9057df4c58"/>
  </p:sldMasterIdLst>
  <p:sldIdLst>
    <p:sldId xmlns:r="http://schemas.openxmlformats.org/officeDocument/2006/relationships" id="256" r:id="R45b37e9dcda348b5"/>
    <p:sldId xmlns:r="http://schemas.openxmlformats.org/officeDocument/2006/relationships" id="257" r:id="R3bc4d6f561a046d9"/>
    <p:sldId xmlns:r="http://schemas.openxmlformats.org/officeDocument/2006/relationships" id="258" r:id="Re911e5ac5af244d5"/>
    <p:sldId xmlns:r="http://schemas.openxmlformats.org/officeDocument/2006/relationships" id="259" r:id="Rc8ed5c4a53db423f"/>
    <p:sldId xmlns:r="http://schemas.openxmlformats.org/officeDocument/2006/relationships" id="260" r:id="R5469d8e95ba44be7"/>
    <p:sldId xmlns:r="http://schemas.openxmlformats.org/officeDocument/2006/relationships" id="261" r:id="R833a127a87ea4c7f"/>
    <p:sldId xmlns:r="http://schemas.openxmlformats.org/officeDocument/2006/relationships" id="262" r:id="R403d33d6297a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5ca9057df4c58" /><Relationship Type="http://schemas.openxmlformats.org/officeDocument/2006/relationships/slide" Target="/ppt/slides/slide1.xml" Id="R45b37e9dcda348b5" /><Relationship Type="http://schemas.openxmlformats.org/officeDocument/2006/relationships/slide" Target="/ppt/slides/slide2.xml" Id="R3bc4d6f561a046d9" /><Relationship Type="http://schemas.openxmlformats.org/officeDocument/2006/relationships/slide" Target="/ppt/slides/slide3.xml" Id="Re911e5ac5af244d5" /><Relationship Type="http://schemas.openxmlformats.org/officeDocument/2006/relationships/slide" Target="/ppt/slides/slide4.xml" Id="Rc8ed5c4a53db423f" /><Relationship Type="http://schemas.openxmlformats.org/officeDocument/2006/relationships/slide" Target="/ppt/slides/slide5.xml" Id="R5469d8e95ba44be7" /><Relationship Type="http://schemas.openxmlformats.org/officeDocument/2006/relationships/slide" Target="/ppt/slides/slide6.xml" Id="R833a127a87ea4c7f" /><Relationship Type="http://schemas.openxmlformats.org/officeDocument/2006/relationships/slide" Target="/ppt/slides/slide7.xml" Id="R403d33d6297a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55c4e986e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e9b8f12154d30" /><Relationship Type="http://schemas.openxmlformats.org/officeDocument/2006/relationships/theme" Target="/ppt/slideMasters/theme/theme1.xml" Id="R3e116334d09f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fe9b8f1215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9bf1891c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b68885f55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39072c787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beae4d67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3508395b2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0b0421682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718068fbb41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BØRS LIND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 LIND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BØRS LIND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 LIND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 LIND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 LIND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15 053 545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13 607 268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35 772 684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 LIND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BØRS 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 LIND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988 975 109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BØRS LIND INVEST AS</a:t>
            </a:r>
          </a:p>
        </p:txBody>
      </p:sp>
    </p:spTree>
  </p:cSld>
  <p:clrMapOvr>
    <a:masterClrMapping xmlns:a="http://schemas.openxmlformats.org/drawingml/2006/main"/>
  </p:clrMapOvr>
</p:sld>
</file>