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12db4c785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19b36336e4245"/>
  </p:sldMasterIdLst>
  <p:sldIdLst>
    <p:sldId xmlns:r="http://schemas.openxmlformats.org/officeDocument/2006/relationships" id="256" r:id="R8b25a796f2a04b49"/>
    <p:sldId xmlns:r="http://schemas.openxmlformats.org/officeDocument/2006/relationships" id="257" r:id="Ra55dc9a10f324c15"/>
    <p:sldId xmlns:r="http://schemas.openxmlformats.org/officeDocument/2006/relationships" id="258" r:id="R0956feb0f2cb460b"/>
    <p:sldId xmlns:r="http://schemas.openxmlformats.org/officeDocument/2006/relationships" id="259" r:id="R0c068392649c4654"/>
    <p:sldId xmlns:r="http://schemas.openxmlformats.org/officeDocument/2006/relationships" id="260" r:id="Rb1c769ee069a4d0c"/>
    <p:sldId xmlns:r="http://schemas.openxmlformats.org/officeDocument/2006/relationships" id="261" r:id="Rda49bc39f7b44e03"/>
    <p:sldId xmlns:r="http://schemas.openxmlformats.org/officeDocument/2006/relationships" id="262" r:id="Rbbd748b06940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19b36336e4245" /><Relationship Type="http://schemas.openxmlformats.org/officeDocument/2006/relationships/slide" Target="/ppt/slides/slide1.xml" Id="R8b25a796f2a04b49" /><Relationship Type="http://schemas.openxmlformats.org/officeDocument/2006/relationships/slide" Target="/ppt/slides/slide2.xml" Id="Ra55dc9a10f324c15" /><Relationship Type="http://schemas.openxmlformats.org/officeDocument/2006/relationships/slide" Target="/ppt/slides/slide3.xml" Id="R0956feb0f2cb460b" /><Relationship Type="http://schemas.openxmlformats.org/officeDocument/2006/relationships/slide" Target="/ppt/slides/slide4.xml" Id="R0c068392649c4654" /><Relationship Type="http://schemas.openxmlformats.org/officeDocument/2006/relationships/slide" Target="/ppt/slides/slide5.xml" Id="Rb1c769ee069a4d0c" /><Relationship Type="http://schemas.openxmlformats.org/officeDocument/2006/relationships/slide" Target="/ppt/slides/slide6.xml" Id="Rda49bc39f7b44e03" /><Relationship Type="http://schemas.openxmlformats.org/officeDocument/2006/relationships/slide" Target="/ppt/slides/slide7.xml" Id="Rbbd748b06940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b3fcd8339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1ce6180c544ef" /><Relationship Type="http://schemas.openxmlformats.org/officeDocument/2006/relationships/theme" Target="/ppt/slideMasters/theme/theme1.xml" Id="Rcc339cf09e48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1ce6180c5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3132131b0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5e04a2d1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968593b79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8960feea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d809d96ef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9c4d90afa4c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4eff79e7b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MULTIMAX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06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knut.tangen@hymax.no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