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0fc4925f7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7ad3126eb4d3d"/>
  </p:sldMasterIdLst>
  <p:sldIdLst>
    <p:sldId xmlns:r="http://schemas.openxmlformats.org/officeDocument/2006/relationships" id="256" r:id="Rc6d8b6a9245d4598"/>
    <p:sldId xmlns:r="http://schemas.openxmlformats.org/officeDocument/2006/relationships" id="257" r:id="Rafeb54764757447f"/>
    <p:sldId xmlns:r="http://schemas.openxmlformats.org/officeDocument/2006/relationships" id="258" r:id="R88c5fd1d9d7b4f44"/>
    <p:sldId xmlns:r="http://schemas.openxmlformats.org/officeDocument/2006/relationships" id="259" r:id="R62aa4569685a40ed"/>
    <p:sldId xmlns:r="http://schemas.openxmlformats.org/officeDocument/2006/relationships" id="260" r:id="R7adf4935a32249cd"/>
    <p:sldId xmlns:r="http://schemas.openxmlformats.org/officeDocument/2006/relationships" id="261" r:id="R37106c1ccf6242a2"/>
    <p:sldId xmlns:r="http://schemas.openxmlformats.org/officeDocument/2006/relationships" id="262" r:id="Rc79e3008cfe2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7ad3126eb4d3d" /><Relationship Type="http://schemas.openxmlformats.org/officeDocument/2006/relationships/slide" Target="/ppt/slides/slide1.xml" Id="Rc6d8b6a9245d4598" /><Relationship Type="http://schemas.openxmlformats.org/officeDocument/2006/relationships/slide" Target="/ppt/slides/slide2.xml" Id="Rafeb54764757447f" /><Relationship Type="http://schemas.openxmlformats.org/officeDocument/2006/relationships/slide" Target="/ppt/slides/slide3.xml" Id="R88c5fd1d9d7b4f44" /><Relationship Type="http://schemas.openxmlformats.org/officeDocument/2006/relationships/slide" Target="/ppt/slides/slide4.xml" Id="R62aa4569685a40ed" /><Relationship Type="http://schemas.openxmlformats.org/officeDocument/2006/relationships/slide" Target="/ppt/slides/slide5.xml" Id="R7adf4935a32249cd" /><Relationship Type="http://schemas.openxmlformats.org/officeDocument/2006/relationships/slide" Target="/ppt/slides/slide6.xml" Id="R37106c1ccf6242a2" /><Relationship Type="http://schemas.openxmlformats.org/officeDocument/2006/relationships/slide" Target="/ppt/slides/slide7.xml" Id="Rc79e3008cfe2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77256aa4b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cb04652846ea" /><Relationship Type="http://schemas.openxmlformats.org/officeDocument/2006/relationships/theme" Target="/ppt/slideMasters/theme/theme1.xml" Id="R779df2eaf542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0cb046528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729ccd49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06fc965cc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d0e9770ea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49a12b4c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ff5c5502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eee70186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7cad0bc1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STEINSVE AS ble etablert [år] og holder til i Otta.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10 042 376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19 168 532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Nygårds gate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2670 Otta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STEINSVE AS</a:t>
            </a:r>
          </a:p>
        </p:txBody>
      </p:sp>
    </p:spTree>
  </p:cSld>
  <p:clrMapOvr>
    <a:masterClrMapping xmlns:a="http://schemas.openxmlformats.org/drawingml/2006/main"/>
  </p:clrMapOvr>
</p:sld>
</file>