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7f5aa7c17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4d6e4386946b5"/>
  </p:sldMasterIdLst>
  <p:sldIdLst>
    <p:sldId xmlns:r="http://schemas.openxmlformats.org/officeDocument/2006/relationships" id="256" r:id="Rb5dad8c238144bcd"/>
    <p:sldId xmlns:r="http://schemas.openxmlformats.org/officeDocument/2006/relationships" id="257" r:id="Rec407a4770584bfb"/>
    <p:sldId xmlns:r="http://schemas.openxmlformats.org/officeDocument/2006/relationships" id="258" r:id="Rfb0c684e9ce94814"/>
    <p:sldId xmlns:r="http://schemas.openxmlformats.org/officeDocument/2006/relationships" id="259" r:id="Rbad99a613c81421f"/>
    <p:sldId xmlns:r="http://schemas.openxmlformats.org/officeDocument/2006/relationships" id="260" r:id="Ra5342c0cb9e943f2"/>
    <p:sldId xmlns:r="http://schemas.openxmlformats.org/officeDocument/2006/relationships" id="261" r:id="Rf0db7823de6f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4d6e4386946b5" /><Relationship Type="http://schemas.openxmlformats.org/officeDocument/2006/relationships/slide" Target="/ppt/slides/slide1.xml" Id="Rb5dad8c238144bcd" /><Relationship Type="http://schemas.openxmlformats.org/officeDocument/2006/relationships/slide" Target="/ppt/slides/slide2.xml" Id="Rec407a4770584bfb" /><Relationship Type="http://schemas.openxmlformats.org/officeDocument/2006/relationships/slide" Target="/ppt/slides/slide3.xml" Id="Rfb0c684e9ce94814" /><Relationship Type="http://schemas.openxmlformats.org/officeDocument/2006/relationships/slide" Target="/ppt/slides/slide4.xml" Id="Rbad99a613c81421f" /><Relationship Type="http://schemas.openxmlformats.org/officeDocument/2006/relationships/slide" Target="/ppt/slides/slide5.xml" Id="Ra5342c0cb9e943f2" /><Relationship Type="http://schemas.openxmlformats.org/officeDocument/2006/relationships/slide" Target="/ppt/slides/slide6.xml" Id="Rf0db7823de6f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c4a46a2a4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de1f992b4600" /><Relationship Type="http://schemas.openxmlformats.org/officeDocument/2006/relationships/theme" Target="/ppt/slideMasters/theme/theme1.xml" Id="R5f9ef9bc63ea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2de1f992b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733f1579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839ba32f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723fba6b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68e26edd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d2c85e0f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c25ed7f2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