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8d59bf9899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4c00c504284cac"/>
  </p:sldMasterIdLst>
  <p:sldIdLst>
    <p:sldId xmlns:r="http://schemas.openxmlformats.org/officeDocument/2006/relationships" id="256" r:id="Rf47faacc2759463a"/>
    <p:sldId xmlns:r="http://schemas.openxmlformats.org/officeDocument/2006/relationships" id="257" r:id="Rf43600c930fb4996"/>
    <p:sldId xmlns:r="http://schemas.openxmlformats.org/officeDocument/2006/relationships" id="258" r:id="R0044e1cb79344894"/>
    <p:sldId xmlns:r="http://schemas.openxmlformats.org/officeDocument/2006/relationships" id="259" r:id="R61878827e8354921"/>
    <p:sldId xmlns:r="http://schemas.openxmlformats.org/officeDocument/2006/relationships" id="260" r:id="Rdad6c040aeb94c5b"/>
    <p:sldId xmlns:r="http://schemas.openxmlformats.org/officeDocument/2006/relationships" id="261" r:id="R8ca2bfb146be47d4"/>
    <p:sldId xmlns:r="http://schemas.openxmlformats.org/officeDocument/2006/relationships" id="262" r:id="R243a6cd2d19b48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c00c504284cac" /><Relationship Type="http://schemas.openxmlformats.org/officeDocument/2006/relationships/slide" Target="/ppt/slides/slide1.xml" Id="Rf47faacc2759463a" /><Relationship Type="http://schemas.openxmlformats.org/officeDocument/2006/relationships/slide" Target="/ppt/slides/slide2.xml" Id="Rf43600c930fb4996" /><Relationship Type="http://schemas.openxmlformats.org/officeDocument/2006/relationships/slide" Target="/ppt/slides/slide3.xml" Id="R0044e1cb79344894" /><Relationship Type="http://schemas.openxmlformats.org/officeDocument/2006/relationships/slide" Target="/ppt/slides/slide4.xml" Id="R61878827e8354921" /><Relationship Type="http://schemas.openxmlformats.org/officeDocument/2006/relationships/slide" Target="/ppt/slides/slide5.xml" Id="Rdad6c040aeb94c5b" /><Relationship Type="http://schemas.openxmlformats.org/officeDocument/2006/relationships/slide" Target="/ppt/slides/slide6.xml" Id="R8ca2bfb146be47d4" /><Relationship Type="http://schemas.openxmlformats.org/officeDocument/2006/relationships/slide" Target="/ppt/slides/slide7.xml" Id="R243a6cd2d19b48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47adc63fee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ec474a472467f" /><Relationship Type="http://schemas.openxmlformats.org/officeDocument/2006/relationships/theme" Target="/ppt/slideMasters/theme/theme1.xml" Id="R07df06e28fc9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ec474a47246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abc4a36dd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85c8a233647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81379d24b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f57b7aac14e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e6cbfa7bb47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8f741a7a94d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567715b17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7 502 249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7 580 674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OLVE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