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80aef824ecb402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3272f9f11864348"/>
  </p:sldMasterIdLst>
  <p:sldIdLst>
    <p:sldId xmlns:r="http://schemas.openxmlformats.org/officeDocument/2006/relationships" id="256" r:id="R4b6f012051db4e13"/>
    <p:sldId xmlns:r="http://schemas.openxmlformats.org/officeDocument/2006/relationships" id="257" r:id="Rb4b70d492bc64ee1"/>
    <p:sldId xmlns:r="http://schemas.openxmlformats.org/officeDocument/2006/relationships" id="258" r:id="Rfbb24126927b4881"/>
    <p:sldId xmlns:r="http://schemas.openxmlformats.org/officeDocument/2006/relationships" id="259" r:id="R05a1c5bdd4c64753"/>
    <p:sldId xmlns:r="http://schemas.openxmlformats.org/officeDocument/2006/relationships" id="260" r:id="R31d93f80c1804c42"/>
    <p:sldId xmlns:r="http://schemas.openxmlformats.org/officeDocument/2006/relationships" id="261" r:id="R91cd835982454f81"/>
    <p:sldId xmlns:r="http://schemas.openxmlformats.org/officeDocument/2006/relationships" id="262" r:id="Ra35cbc8f7ad8466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272f9f11864348" /><Relationship Type="http://schemas.openxmlformats.org/officeDocument/2006/relationships/slide" Target="/ppt/slides/slide1.xml" Id="R4b6f012051db4e13" /><Relationship Type="http://schemas.openxmlformats.org/officeDocument/2006/relationships/slide" Target="/ppt/slides/slide2.xml" Id="Rb4b70d492bc64ee1" /><Relationship Type="http://schemas.openxmlformats.org/officeDocument/2006/relationships/slide" Target="/ppt/slides/slide3.xml" Id="Rfbb24126927b4881" /><Relationship Type="http://schemas.openxmlformats.org/officeDocument/2006/relationships/slide" Target="/ppt/slides/slide4.xml" Id="R05a1c5bdd4c64753" /><Relationship Type="http://schemas.openxmlformats.org/officeDocument/2006/relationships/slide" Target="/ppt/slides/slide5.xml" Id="R31d93f80c1804c42" /><Relationship Type="http://schemas.openxmlformats.org/officeDocument/2006/relationships/slide" Target="/ppt/slides/slide6.xml" Id="R91cd835982454f81" /><Relationship Type="http://schemas.openxmlformats.org/officeDocument/2006/relationships/slide" Target="/ppt/slides/slide7.xml" Id="Ra35cbc8f7ad8466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6ad11e2e1647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efc8b4e1be4e11" /><Relationship Type="http://schemas.openxmlformats.org/officeDocument/2006/relationships/theme" Target="/ppt/slideMasters/theme/theme1.xml" Id="Re4065201e8534e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0efc8b4e1be4e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4c514a98564f3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e5f83f8b7b4b1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89c95e009e46e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f6fcfc8b96432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a4d7c60d054cf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de887eb35c43d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d1365a3fb941e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SOMMARSJØ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SOMMARSJØ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SOMMARSJØ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SOMMARSJØ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SOMMARSJØ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SOMMARSJØ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−197 784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7 411 798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25 737 462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25 748 076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SOMMARSJØ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CATHRINE BALSTAD MAGNUSSEN  –  49,9 %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BALSTAD MAGNUSSEN  –  49,9 %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MAGNUSSEN  –  0,3 %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SOMMARSJØ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Solveien 127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1167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29 34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sve-mag@online.no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988 978 140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SOMMARSJØ AS</a:t>
            </a:r>
          </a:p>
        </p:txBody>
      </p:sp>
    </p:spTree>
  </p:cSld>
  <p:clrMapOvr>
    <a:masterClrMapping xmlns:a="http://schemas.openxmlformats.org/drawingml/2006/main"/>
  </p:clrMapOvr>
</p:sld>
</file>