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e4e05fd5fa48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3d52c9efd54350"/>
  </p:sldMasterIdLst>
  <p:sldIdLst>
    <p:sldId xmlns:r="http://schemas.openxmlformats.org/officeDocument/2006/relationships" id="256" r:id="R8945e5fbe0514cc0"/>
    <p:sldId xmlns:r="http://schemas.openxmlformats.org/officeDocument/2006/relationships" id="257" r:id="R800f060d44ac47b1"/>
    <p:sldId xmlns:r="http://schemas.openxmlformats.org/officeDocument/2006/relationships" id="258" r:id="Rddb255545d654dab"/>
    <p:sldId xmlns:r="http://schemas.openxmlformats.org/officeDocument/2006/relationships" id="259" r:id="Rfe05d61d99514d3d"/>
    <p:sldId xmlns:r="http://schemas.openxmlformats.org/officeDocument/2006/relationships" id="260" r:id="Rf58cd5e4b215460d"/>
    <p:sldId xmlns:r="http://schemas.openxmlformats.org/officeDocument/2006/relationships" id="261" r:id="R18c7cc16a8104a8a"/>
    <p:sldId xmlns:r="http://schemas.openxmlformats.org/officeDocument/2006/relationships" id="262" r:id="R585de759ea6d47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d52c9efd54350" /><Relationship Type="http://schemas.openxmlformats.org/officeDocument/2006/relationships/slide" Target="/ppt/slides/slide1.xml" Id="R8945e5fbe0514cc0" /><Relationship Type="http://schemas.openxmlformats.org/officeDocument/2006/relationships/slide" Target="/ppt/slides/slide2.xml" Id="R800f060d44ac47b1" /><Relationship Type="http://schemas.openxmlformats.org/officeDocument/2006/relationships/slide" Target="/ppt/slides/slide3.xml" Id="Rddb255545d654dab" /><Relationship Type="http://schemas.openxmlformats.org/officeDocument/2006/relationships/slide" Target="/ppt/slides/slide4.xml" Id="Rfe05d61d99514d3d" /><Relationship Type="http://schemas.openxmlformats.org/officeDocument/2006/relationships/slide" Target="/ppt/slides/slide5.xml" Id="Rf58cd5e4b215460d" /><Relationship Type="http://schemas.openxmlformats.org/officeDocument/2006/relationships/slide" Target="/ppt/slides/slide6.xml" Id="R18c7cc16a8104a8a" /><Relationship Type="http://schemas.openxmlformats.org/officeDocument/2006/relationships/slide" Target="/ppt/slides/slide7.xml" Id="R585de759ea6d47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ed08ee06004b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c2812a5774a3c" /><Relationship Type="http://schemas.openxmlformats.org/officeDocument/2006/relationships/theme" Target="/ppt/slideMasters/theme/theme1.xml" Id="Ra4340e06b9ce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cc2812a577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cad8bdcc947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0110ce492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b2122c277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a2a95dfcb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655dc11b040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9d51538624c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0b9843dc1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 HOLDING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13 475 696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ANELILL SANDNES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LARS PETTER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OLE JØRGEN BRUUN  –  32,6 %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ARVE  –  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Arve Engen, Bersvensåsen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988 979 244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 HOLDING AS</a:t>
            </a:r>
          </a:p>
        </p:txBody>
      </p:sp>
    </p:spTree>
  </p:cSld>
  <p:clrMapOvr>
    <a:masterClrMapping xmlns:a="http://schemas.openxmlformats.org/drawingml/2006/main"/>
  </p:clrMapOvr>
</p:sld>
</file>