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82bf206bea41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f0d2bb0e5d4681"/>
  </p:sldMasterIdLst>
  <p:sldIdLst>
    <p:sldId xmlns:r="http://schemas.openxmlformats.org/officeDocument/2006/relationships" id="256" r:id="Rb40dc6b5163d4d6c"/>
    <p:sldId xmlns:r="http://schemas.openxmlformats.org/officeDocument/2006/relationships" id="257" r:id="R58c058d4ffc749e9"/>
    <p:sldId xmlns:r="http://schemas.openxmlformats.org/officeDocument/2006/relationships" id="258" r:id="Rda60890924234ab1"/>
    <p:sldId xmlns:r="http://schemas.openxmlformats.org/officeDocument/2006/relationships" id="259" r:id="Rebcc67fce4174056"/>
    <p:sldId xmlns:r="http://schemas.openxmlformats.org/officeDocument/2006/relationships" id="260" r:id="Rc80e67bbe61742d2"/>
    <p:sldId xmlns:r="http://schemas.openxmlformats.org/officeDocument/2006/relationships" id="261" r:id="R006bba9dc23245e8"/>
    <p:sldId xmlns:r="http://schemas.openxmlformats.org/officeDocument/2006/relationships" id="262" r:id="Rdeeec2a27a1f42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f0d2bb0e5d4681" /><Relationship Type="http://schemas.openxmlformats.org/officeDocument/2006/relationships/slide" Target="/ppt/slides/slide1.xml" Id="Rb40dc6b5163d4d6c" /><Relationship Type="http://schemas.openxmlformats.org/officeDocument/2006/relationships/slide" Target="/ppt/slides/slide2.xml" Id="R58c058d4ffc749e9" /><Relationship Type="http://schemas.openxmlformats.org/officeDocument/2006/relationships/slide" Target="/ppt/slides/slide3.xml" Id="Rda60890924234ab1" /><Relationship Type="http://schemas.openxmlformats.org/officeDocument/2006/relationships/slide" Target="/ppt/slides/slide4.xml" Id="Rebcc67fce4174056" /><Relationship Type="http://schemas.openxmlformats.org/officeDocument/2006/relationships/slide" Target="/ppt/slides/slide5.xml" Id="Rc80e67bbe61742d2" /><Relationship Type="http://schemas.openxmlformats.org/officeDocument/2006/relationships/slide" Target="/ppt/slides/slide6.xml" Id="R006bba9dc23245e8" /><Relationship Type="http://schemas.openxmlformats.org/officeDocument/2006/relationships/slide" Target="/ppt/slides/slide7.xml" Id="Rdeeec2a27a1f42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9331f25ff248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0d58ae844b4aa5" /><Relationship Type="http://schemas.openxmlformats.org/officeDocument/2006/relationships/theme" Target="/ppt/slideMasters/theme/theme1.xml" Id="R47eb2121b01448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0d58ae844b4a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9b78b0df304d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1dece201c740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f155a455264b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d25265537e49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3350241c2340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50deb6164341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24d5924bf840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ERLING SYLTERN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ERLING SYLTERN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ERLING SYLTERN INVEST AS ble etablert [år] og holder til i Åfjord.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ERLING SYLTERN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ERLING SYLTERN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ERLING SYLTERN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215 917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4 829 990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4 835 960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ERLING SYLTERN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ELIN JOHANNE SYLTERN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MAY-BRITT SYLTERN NERLAND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TORIL SYLTERN BY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ERLING SYLTERN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Monstadvegen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7170 Åfjord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53 13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988 979 368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ERLING SYLTERN INVEST AS</a:t>
            </a:r>
          </a:p>
        </p:txBody>
      </p:sp>
    </p:spTree>
  </p:cSld>
  <p:clrMapOvr>
    <a:masterClrMapping xmlns:a="http://schemas.openxmlformats.org/drawingml/2006/main"/>
  </p:clrMapOvr>
</p:sld>
</file>