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e4e433a7e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f23ab06a34180"/>
  </p:sldMasterIdLst>
  <p:sldIdLst>
    <p:sldId xmlns:r="http://schemas.openxmlformats.org/officeDocument/2006/relationships" id="256" r:id="R6d80d6f663704879"/>
    <p:sldId xmlns:r="http://schemas.openxmlformats.org/officeDocument/2006/relationships" id="257" r:id="R6069c98ac9284715"/>
    <p:sldId xmlns:r="http://schemas.openxmlformats.org/officeDocument/2006/relationships" id="258" r:id="Ra6f0c138afcb4166"/>
    <p:sldId xmlns:r="http://schemas.openxmlformats.org/officeDocument/2006/relationships" id="259" r:id="R2ffcdf83738841e6"/>
    <p:sldId xmlns:r="http://schemas.openxmlformats.org/officeDocument/2006/relationships" id="260" r:id="Rd30c8f7efbcc415f"/>
    <p:sldId xmlns:r="http://schemas.openxmlformats.org/officeDocument/2006/relationships" id="261" r:id="Rfeda386cd93e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f23ab06a34180" /><Relationship Type="http://schemas.openxmlformats.org/officeDocument/2006/relationships/slide" Target="/ppt/slides/slide1.xml" Id="R6d80d6f663704879" /><Relationship Type="http://schemas.openxmlformats.org/officeDocument/2006/relationships/slide" Target="/ppt/slides/slide2.xml" Id="R6069c98ac9284715" /><Relationship Type="http://schemas.openxmlformats.org/officeDocument/2006/relationships/slide" Target="/ppt/slides/slide3.xml" Id="Ra6f0c138afcb4166" /><Relationship Type="http://schemas.openxmlformats.org/officeDocument/2006/relationships/slide" Target="/ppt/slides/slide4.xml" Id="R2ffcdf83738841e6" /><Relationship Type="http://schemas.openxmlformats.org/officeDocument/2006/relationships/slide" Target="/ppt/slides/slide5.xml" Id="Rd30c8f7efbcc415f" /><Relationship Type="http://schemas.openxmlformats.org/officeDocument/2006/relationships/slide" Target="/ppt/slides/slide6.xml" Id="Rfeda386cd93e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13178de4e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acfc784f427e" /><Relationship Type="http://schemas.openxmlformats.org/officeDocument/2006/relationships/theme" Target="/ppt/slideMasters/theme/theme1.xml" Id="Rd6719347e5f2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1acfc784f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099f80882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bb769f15c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01a58636f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295a961a1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507cf799c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2528a168d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