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e8e9c3f9f7e44c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15f20d1240644a9"/>
  </p:sldMasterIdLst>
  <p:sldIdLst>
    <p:sldId xmlns:r="http://schemas.openxmlformats.org/officeDocument/2006/relationships" id="256" r:id="R9354fdb9309645ba"/>
    <p:sldId xmlns:r="http://schemas.openxmlformats.org/officeDocument/2006/relationships" id="257" r:id="R38f9b70e1cd84852"/>
    <p:sldId xmlns:r="http://schemas.openxmlformats.org/officeDocument/2006/relationships" id="258" r:id="Rdbc535e56ac44e7e"/>
    <p:sldId xmlns:r="http://schemas.openxmlformats.org/officeDocument/2006/relationships" id="259" r:id="R583d3ec50ca643ee"/>
    <p:sldId xmlns:r="http://schemas.openxmlformats.org/officeDocument/2006/relationships" id="260" r:id="Ra22a560a02cd4c39"/>
    <p:sldId xmlns:r="http://schemas.openxmlformats.org/officeDocument/2006/relationships" id="261" r:id="R55127d4e45e247b8"/>
    <p:sldId xmlns:r="http://schemas.openxmlformats.org/officeDocument/2006/relationships" id="262" r:id="Rb0dacc22f98645a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5f20d1240644a9" /><Relationship Type="http://schemas.openxmlformats.org/officeDocument/2006/relationships/slide" Target="/ppt/slides/slide1.xml" Id="R9354fdb9309645ba" /><Relationship Type="http://schemas.openxmlformats.org/officeDocument/2006/relationships/slide" Target="/ppt/slides/slide2.xml" Id="R38f9b70e1cd84852" /><Relationship Type="http://schemas.openxmlformats.org/officeDocument/2006/relationships/slide" Target="/ppt/slides/slide3.xml" Id="Rdbc535e56ac44e7e" /><Relationship Type="http://schemas.openxmlformats.org/officeDocument/2006/relationships/slide" Target="/ppt/slides/slide4.xml" Id="R583d3ec50ca643ee" /><Relationship Type="http://schemas.openxmlformats.org/officeDocument/2006/relationships/slide" Target="/ppt/slides/slide5.xml" Id="Ra22a560a02cd4c39" /><Relationship Type="http://schemas.openxmlformats.org/officeDocument/2006/relationships/slide" Target="/ppt/slides/slide6.xml" Id="R55127d4e45e247b8" /><Relationship Type="http://schemas.openxmlformats.org/officeDocument/2006/relationships/slide" Target="/ppt/slides/slide7.xml" Id="Rb0dacc22f98645a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e1762f9fe8465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16fc98ad8b46f2" /><Relationship Type="http://schemas.openxmlformats.org/officeDocument/2006/relationships/theme" Target="/ppt/slideMasters/theme/theme1.xml" Id="R7a4f49afe4874d5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116fc98ad8b46f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87015907f6415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58902d58df4ec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1e4971c326457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7812f845ac4ca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6625a851af4a8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46b929dfd04fb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c179a52d9d4b2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RANDABERG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RANDABERG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RANDABERG REGNSKAP AS ble etablert [år] og holder til i Randaberg.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RANDABERG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RANDABERG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RANDABERG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19 131 535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2 609 867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2 057 600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118 667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5 752 414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RANDABERG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HBH HOLDING AS  –  49,7 %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KOLMO AS  –  33,1 %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CAZÓN AS  –  8,6 %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RANBO AS  –  8,6 %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RANDABERG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Torvmyrveien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4070 Randaberg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988 980 315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RANDABERG REGNSKAP AS</a:t>
            </a:r>
          </a:p>
        </p:txBody>
      </p:sp>
    </p:spTree>
  </p:cSld>
  <p:clrMapOvr>
    <a:masterClrMapping xmlns:a="http://schemas.openxmlformats.org/drawingml/2006/main"/>
  </p:clrMapOvr>
</p:sld>
</file>