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8bf4175be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aab9ab5184a49"/>
  </p:sldMasterIdLst>
  <p:sldIdLst>
    <p:sldId xmlns:r="http://schemas.openxmlformats.org/officeDocument/2006/relationships" id="256" r:id="R8317e9966e494a05"/>
    <p:sldId xmlns:r="http://schemas.openxmlformats.org/officeDocument/2006/relationships" id="257" r:id="Rf379748887944e27"/>
    <p:sldId xmlns:r="http://schemas.openxmlformats.org/officeDocument/2006/relationships" id="258" r:id="Ra695134402ae41e7"/>
    <p:sldId xmlns:r="http://schemas.openxmlformats.org/officeDocument/2006/relationships" id="259" r:id="Rb5c971b446974cb1"/>
    <p:sldId xmlns:r="http://schemas.openxmlformats.org/officeDocument/2006/relationships" id="260" r:id="Rfa9ae24758a941c2"/>
    <p:sldId xmlns:r="http://schemas.openxmlformats.org/officeDocument/2006/relationships" id="261" r:id="R3d20337bda7a4bb0"/>
    <p:sldId xmlns:r="http://schemas.openxmlformats.org/officeDocument/2006/relationships" id="262" r:id="Rf054afaf819a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aab9ab5184a49" /><Relationship Type="http://schemas.openxmlformats.org/officeDocument/2006/relationships/slide" Target="/ppt/slides/slide1.xml" Id="R8317e9966e494a05" /><Relationship Type="http://schemas.openxmlformats.org/officeDocument/2006/relationships/slide" Target="/ppt/slides/slide2.xml" Id="Rf379748887944e27" /><Relationship Type="http://schemas.openxmlformats.org/officeDocument/2006/relationships/slide" Target="/ppt/slides/slide3.xml" Id="Ra695134402ae41e7" /><Relationship Type="http://schemas.openxmlformats.org/officeDocument/2006/relationships/slide" Target="/ppt/slides/slide4.xml" Id="Rb5c971b446974cb1" /><Relationship Type="http://schemas.openxmlformats.org/officeDocument/2006/relationships/slide" Target="/ppt/slides/slide5.xml" Id="Rfa9ae24758a941c2" /><Relationship Type="http://schemas.openxmlformats.org/officeDocument/2006/relationships/slide" Target="/ppt/slides/slide6.xml" Id="R3d20337bda7a4bb0" /><Relationship Type="http://schemas.openxmlformats.org/officeDocument/2006/relationships/slide" Target="/ppt/slides/slide7.xml" Id="Rf054afaf819a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c284aa21b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afad67e6461b" /><Relationship Type="http://schemas.openxmlformats.org/officeDocument/2006/relationships/theme" Target="/ppt/slideMasters/theme/theme1.xml" Id="R884233daedc8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0afad67e6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4d8aa7c4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67a003e45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daed5fd6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e0802e9e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9e1bb2329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22b05688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353b774c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