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3e4011ae1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4090003c24f3d"/>
  </p:sldMasterIdLst>
  <p:sldIdLst>
    <p:sldId xmlns:r="http://schemas.openxmlformats.org/officeDocument/2006/relationships" id="256" r:id="R39282729cd0c4a2f"/>
    <p:sldId xmlns:r="http://schemas.openxmlformats.org/officeDocument/2006/relationships" id="257" r:id="Rbb06ecac59ce4773"/>
    <p:sldId xmlns:r="http://schemas.openxmlformats.org/officeDocument/2006/relationships" id="258" r:id="R270f26e856ae46cc"/>
    <p:sldId xmlns:r="http://schemas.openxmlformats.org/officeDocument/2006/relationships" id="259" r:id="Rcf41631807f746b4"/>
    <p:sldId xmlns:r="http://schemas.openxmlformats.org/officeDocument/2006/relationships" id="260" r:id="R50f8fb5d6db9445d"/>
    <p:sldId xmlns:r="http://schemas.openxmlformats.org/officeDocument/2006/relationships" id="261" r:id="R898228dfbb3343ce"/>
    <p:sldId xmlns:r="http://schemas.openxmlformats.org/officeDocument/2006/relationships" id="262" r:id="R83bfe0ba6f3f41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4090003c24f3d" /><Relationship Type="http://schemas.openxmlformats.org/officeDocument/2006/relationships/slide" Target="/ppt/slides/slide1.xml" Id="R39282729cd0c4a2f" /><Relationship Type="http://schemas.openxmlformats.org/officeDocument/2006/relationships/slide" Target="/ppt/slides/slide2.xml" Id="Rbb06ecac59ce4773" /><Relationship Type="http://schemas.openxmlformats.org/officeDocument/2006/relationships/slide" Target="/ppt/slides/slide3.xml" Id="R270f26e856ae46cc" /><Relationship Type="http://schemas.openxmlformats.org/officeDocument/2006/relationships/slide" Target="/ppt/slides/slide4.xml" Id="Rcf41631807f746b4" /><Relationship Type="http://schemas.openxmlformats.org/officeDocument/2006/relationships/slide" Target="/ppt/slides/slide5.xml" Id="R50f8fb5d6db9445d" /><Relationship Type="http://schemas.openxmlformats.org/officeDocument/2006/relationships/slide" Target="/ppt/slides/slide6.xml" Id="R898228dfbb3343ce" /><Relationship Type="http://schemas.openxmlformats.org/officeDocument/2006/relationships/slide" Target="/ppt/slides/slide7.xml" Id="R83bfe0ba6f3f41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4e04450b5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3067bf6ba4dee" /><Relationship Type="http://schemas.openxmlformats.org/officeDocument/2006/relationships/theme" Target="/ppt/slideMasters/theme/theme1.xml" Id="Rbce9a0c98a84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a3067bf6ba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d85e15a58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fd37f8e8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d67dd8a3f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c9522f847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5c8030805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3547600544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045902179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GV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GV UTLEIE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5 393 778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34 160 856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35 612 128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VESTVIK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66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olegunnar@gv.no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