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325646622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16a286e3ff41a6"/>
  </p:sldMasterIdLst>
  <p:sldIdLst>
    <p:sldId xmlns:r="http://schemas.openxmlformats.org/officeDocument/2006/relationships" id="256" r:id="R5f7449307eed41d4"/>
    <p:sldId xmlns:r="http://schemas.openxmlformats.org/officeDocument/2006/relationships" id="257" r:id="R3578f5f62a0a4289"/>
    <p:sldId xmlns:r="http://schemas.openxmlformats.org/officeDocument/2006/relationships" id="258" r:id="R138462a2917f46f8"/>
    <p:sldId xmlns:r="http://schemas.openxmlformats.org/officeDocument/2006/relationships" id="259" r:id="R08cd2fe7db1e466a"/>
    <p:sldId xmlns:r="http://schemas.openxmlformats.org/officeDocument/2006/relationships" id="260" r:id="Rfa93ec16acc9402e"/>
    <p:sldId xmlns:r="http://schemas.openxmlformats.org/officeDocument/2006/relationships" id="261" r:id="R3f2631100bd54cb9"/>
    <p:sldId xmlns:r="http://schemas.openxmlformats.org/officeDocument/2006/relationships" id="262" r:id="R9849b627d79648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6a286e3ff41a6" /><Relationship Type="http://schemas.openxmlformats.org/officeDocument/2006/relationships/slide" Target="/ppt/slides/slide1.xml" Id="R5f7449307eed41d4" /><Relationship Type="http://schemas.openxmlformats.org/officeDocument/2006/relationships/slide" Target="/ppt/slides/slide2.xml" Id="R3578f5f62a0a4289" /><Relationship Type="http://schemas.openxmlformats.org/officeDocument/2006/relationships/slide" Target="/ppt/slides/slide3.xml" Id="R138462a2917f46f8" /><Relationship Type="http://schemas.openxmlformats.org/officeDocument/2006/relationships/slide" Target="/ppt/slides/slide4.xml" Id="R08cd2fe7db1e466a" /><Relationship Type="http://schemas.openxmlformats.org/officeDocument/2006/relationships/slide" Target="/ppt/slides/slide5.xml" Id="Rfa93ec16acc9402e" /><Relationship Type="http://schemas.openxmlformats.org/officeDocument/2006/relationships/slide" Target="/ppt/slides/slide6.xml" Id="R3f2631100bd54cb9" /><Relationship Type="http://schemas.openxmlformats.org/officeDocument/2006/relationships/slide" Target="/ppt/slides/slide7.xml" Id="R9849b627d79648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70a170daf4f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613bbb13e43b1" /><Relationship Type="http://schemas.openxmlformats.org/officeDocument/2006/relationships/theme" Target="/ppt/slideMasters/theme/theme1.xml" Id="R099e0877ef46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613bbb13e43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e49d7e21141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9b63ef9664c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98952b79a45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bc09a425446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d624e6a59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d9ed433c540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40ef276224e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AUSTERBERG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AUSTERBERG INVEST AS ble etablert [år] og holder til i Steinsdalen.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241 956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STENER HEPSØ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Sandviksberget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7740 Steinsdalen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57 77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AUSTERBERG INVEST AS</a:t>
            </a:r>
          </a:p>
        </p:txBody>
      </p:sp>
    </p:spTree>
  </p:cSld>
  <p:clrMapOvr>
    <a:masterClrMapping xmlns:a="http://schemas.openxmlformats.org/drawingml/2006/main"/>
  </p:clrMapOvr>
</p:sld>
</file>