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5c5017483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c5a71ec77435b"/>
  </p:sldMasterIdLst>
  <p:sldIdLst>
    <p:sldId xmlns:r="http://schemas.openxmlformats.org/officeDocument/2006/relationships" id="256" r:id="R78507ad5b50a4301"/>
    <p:sldId xmlns:r="http://schemas.openxmlformats.org/officeDocument/2006/relationships" id="257" r:id="R8f40369bdc0e45b3"/>
    <p:sldId xmlns:r="http://schemas.openxmlformats.org/officeDocument/2006/relationships" id="258" r:id="Rba9e3251546f436d"/>
    <p:sldId xmlns:r="http://schemas.openxmlformats.org/officeDocument/2006/relationships" id="259" r:id="R651f7abff7e1402b"/>
    <p:sldId xmlns:r="http://schemas.openxmlformats.org/officeDocument/2006/relationships" id="260" r:id="Rcbde3689aa3d46ca"/>
    <p:sldId xmlns:r="http://schemas.openxmlformats.org/officeDocument/2006/relationships" id="261" r:id="Rdddb1778190343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c5a71ec77435b" /><Relationship Type="http://schemas.openxmlformats.org/officeDocument/2006/relationships/slide" Target="/ppt/slides/slide1.xml" Id="R78507ad5b50a4301" /><Relationship Type="http://schemas.openxmlformats.org/officeDocument/2006/relationships/slide" Target="/ppt/slides/slide2.xml" Id="R8f40369bdc0e45b3" /><Relationship Type="http://schemas.openxmlformats.org/officeDocument/2006/relationships/slide" Target="/ppt/slides/slide3.xml" Id="Rba9e3251546f436d" /><Relationship Type="http://schemas.openxmlformats.org/officeDocument/2006/relationships/slide" Target="/ppt/slides/slide4.xml" Id="R651f7abff7e1402b" /><Relationship Type="http://schemas.openxmlformats.org/officeDocument/2006/relationships/slide" Target="/ppt/slides/slide5.xml" Id="Rcbde3689aa3d46ca" /><Relationship Type="http://schemas.openxmlformats.org/officeDocument/2006/relationships/slide" Target="/ppt/slides/slide6.xml" Id="Rdddb1778190343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700bb90f3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8edda0fef400a" /><Relationship Type="http://schemas.openxmlformats.org/officeDocument/2006/relationships/theme" Target="/ppt/slideMasters/theme/theme1.xml" Id="R0a5dfa608e8344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38edda0fef40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6381298ac43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0bef6def1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496ffce8843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7451954a749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e336e41bd46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3a360b7fe4c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