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cc3483915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a562e7e42485b"/>
  </p:sldMasterIdLst>
  <p:sldIdLst>
    <p:sldId xmlns:r="http://schemas.openxmlformats.org/officeDocument/2006/relationships" id="256" r:id="R1b67548539ad4abe"/>
    <p:sldId xmlns:r="http://schemas.openxmlformats.org/officeDocument/2006/relationships" id="257" r:id="Ra57f3beefda44f89"/>
    <p:sldId xmlns:r="http://schemas.openxmlformats.org/officeDocument/2006/relationships" id="258" r:id="Rc4759827300e48cc"/>
    <p:sldId xmlns:r="http://schemas.openxmlformats.org/officeDocument/2006/relationships" id="259" r:id="R9d298cfe51d7412c"/>
    <p:sldId xmlns:r="http://schemas.openxmlformats.org/officeDocument/2006/relationships" id="260" r:id="Rf1aafaf3806a416f"/>
    <p:sldId xmlns:r="http://schemas.openxmlformats.org/officeDocument/2006/relationships" id="261" r:id="Rd528af38fbc047c6"/>
    <p:sldId xmlns:r="http://schemas.openxmlformats.org/officeDocument/2006/relationships" id="262" r:id="R64f0b20d2d5e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a562e7e42485b" /><Relationship Type="http://schemas.openxmlformats.org/officeDocument/2006/relationships/slide" Target="/ppt/slides/slide1.xml" Id="R1b67548539ad4abe" /><Relationship Type="http://schemas.openxmlformats.org/officeDocument/2006/relationships/slide" Target="/ppt/slides/slide2.xml" Id="Ra57f3beefda44f89" /><Relationship Type="http://schemas.openxmlformats.org/officeDocument/2006/relationships/slide" Target="/ppt/slides/slide3.xml" Id="Rc4759827300e48cc" /><Relationship Type="http://schemas.openxmlformats.org/officeDocument/2006/relationships/slide" Target="/ppt/slides/slide4.xml" Id="R9d298cfe51d7412c" /><Relationship Type="http://schemas.openxmlformats.org/officeDocument/2006/relationships/slide" Target="/ppt/slides/slide5.xml" Id="Rf1aafaf3806a416f" /><Relationship Type="http://schemas.openxmlformats.org/officeDocument/2006/relationships/slide" Target="/ppt/slides/slide6.xml" Id="Rd528af38fbc047c6" /><Relationship Type="http://schemas.openxmlformats.org/officeDocument/2006/relationships/slide" Target="/ppt/slides/slide7.xml" Id="R64f0b20d2d5e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c9e4e508241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e06b725f042a2" /><Relationship Type="http://schemas.openxmlformats.org/officeDocument/2006/relationships/theme" Target="/ppt/slideMasters/theme/theme1.xml" Id="Rd83e5cc32ee64d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e06b725f0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f1e1e6a41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97e024f9d41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4b1539009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0277116c942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67433f0a242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366f0d45b4f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2bec0a72d41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