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5d03a84cc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48dc2a6724626"/>
  </p:sldMasterIdLst>
  <p:sldIdLst>
    <p:sldId xmlns:r="http://schemas.openxmlformats.org/officeDocument/2006/relationships" id="256" r:id="R9cda72ff9522462c"/>
    <p:sldId xmlns:r="http://schemas.openxmlformats.org/officeDocument/2006/relationships" id="257" r:id="R3f22d1e152354890"/>
    <p:sldId xmlns:r="http://schemas.openxmlformats.org/officeDocument/2006/relationships" id="258" r:id="Ra5791c0397fc4910"/>
    <p:sldId xmlns:r="http://schemas.openxmlformats.org/officeDocument/2006/relationships" id="259" r:id="R601db7fdcf2843f9"/>
    <p:sldId xmlns:r="http://schemas.openxmlformats.org/officeDocument/2006/relationships" id="260" r:id="Rcb7640c8368b4e30"/>
    <p:sldId xmlns:r="http://schemas.openxmlformats.org/officeDocument/2006/relationships" id="261" r:id="Rf0a27918c61c449d"/>
    <p:sldId xmlns:r="http://schemas.openxmlformats.org/officeDocument/2006/relationships" id="262" r:id="Rd2bd509cb363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48dc2a6724626" /><Relationship Type="http://schemas.openxmlformats.org/officeDocument/2006/relationships/slide" Target="/ppt/slides/slide1.xml" Id="R9cda72ff9522462c" /><Relationship Type="http://schemas.openxmlformats.org/officeDocument/2006/relationships/slide" Target="/ppt/slides/slide2.xml" Id="R3f22d1e152354890" /><Relationship Type="http://schemas.openxmlformats.org/officeDocument/2006/relationships/slide" Target="/ppt/slides/slide3.xml" Id="Ra5791c0397fc4910" /><Relationship Type="http://schemas.openxmlformats.org/officeDocument/2006/relationships/slide" Target="/ppt/slides/slide4.xml" Id="R601db7fdcf2843f9" /><Relationship Type="http://schemas.openxmlformats.org/officeDocument/2006/relationships/slide" Target="/ppt/slides/slide5.xml" Id="Rcb7640c8368b4e30" /><Relationship Type="http://schemas.openxmlformats.org/officeDocument/2006/relationships/slide" Target="/ppt/slides/slide6.xml" Id="Rf0a27918c61c449d" /><Relationship Type="http://schemas.openxmlformats.org/officeDocument/2006/relationships/slide" Target="/ppt/slides/slide7.xml" Id="Rd2bd509cb363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13cc2351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ea85c1444603" /><Relationship Type="http://schemas.openxmlformats.org/officeDocument/2006/relationships/theme" Target="/ppt/slideMasters/theme/theme1.xml" Id="R1ffd3528d0e4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fea85c144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3e6691df2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6efcda858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0f112bcb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3e7779602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b822a2ed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a33916f9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c093abeee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MJT-HOLDING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MJT-HOLDING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10 318 460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10 655 473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MAGNE TEIGEN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Hæreidsvegen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MJT-HOLDING AS</a:t>
            </a:r>
          </a:p>
        </p:txBody>
      </p:sp>
    </p:spTree>
  </p:cSld>
  <p:clrMapOvr>
    <a:masterClrMapping xmlns:a="http://schemas.openxmlformats.org/drawingml/2006/main"/>
  </p:clrMapOvr>
</p:sld>
</file>