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c76b2fcea34a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7b3e6e818e4feb"/>
  </p:sldMasterIdLst>
  <p:sldIdLst>
    <p:sldId xmlns:r="http://schemas.openxmlformats.org/officeDocument/2006/relationships" id="256" r:id="Ra39a1b723dd14b1d"/>
    <p:sldId xmlns:r="http://schemas.openxmlformats.org/officeDocument/2006/relationships" id="257" r:id="R31b62be7c4414a9c"/>
    <p:sldId xmlns:r="http://schemas.openxmlformats.org/officeDocument/2006/relationships" id="258" r:id="Rc07c7a9637be4438"/>
    <p:sldId xmlns:r="http://schemas.openxmlformats.org/officeDocument/2006/relationships" id="259" r:id="R056e2d7aceb1446c"/>
    <p:sldId xmlns:r="http://schemas.openxmlformats.org/officeDocument/2006/relationships" id="260" r:id="Rdcb5ab4d823446c9"/>
    <p:sldId xmlns:r="http://schemas.openxmlformats.org/officeDocument/2006/relationships" id="261" r:id="R01a0baa58c7a416d"/>
    <p:sldId xmlns:r="http://schemas.openxmlformats.org/officeDocument/2006/relationships" id="262" r:id="R3f4539b23b924d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b3e6e818e4feb" /><Relationship Type="http://schemas.openxmlformats.org/officeDocument/2006/relationships/slide" Target="/ppt/slides/slide1.xml" Id="Ra39a1b723dd14b1d" /><Relationship Type="http://schemas.openxmlformats.org/officeDocument/2006/relationships/slide" Target="/ppt/slides/slide2.xml" Id="R31b62be7c4414a9c" /><Relationship Type="http://schemas.openxmlformats.org/officeDocument/2006/relationships/slide" Target="/ppt/slides/slide3.xml" Id="Rc07c7a9637be4438" /><Relationship Type="http://schemas.openxmlformats.org/officeDocument/2006/relationships/slide" Target="/ppt/slides/slide4.xml" Id="R056e2d7aceb1446c" /><Relationship Type="http://schemas.openxmlformats.org/officeDocument/2006/relationships/slide" Target="/ppt/slides/slide5.xml" Id="Rdcb5ab4d823446c9" /><Relationship Type="http://schemas.openxmlformats.org/officeDocument/2006/relationships/slide" Target="/ppt/slides/slide6.xml" Id="R01a0baa58c7a416d" /><Relationship Type="http://schemas.openxmlformats.org/officeDocument/2006/relationships/slide" Target="/ppt/slides/slide7.xml" Id="R3f4539b23b924d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4b14d7d44e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bc74a3d674484" /><Relationship Type="http://schemas.openxmlformats.org/officeDocument/2006/relationships/theme" Target="/ppt/slideMasters/theme/theme1.xml" Id="R11fb41c136f048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9bc74a3d67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2d9e0ed8c4f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74c0460f145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2c1dd675048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c6d0f751041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51d921f3945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0dab3373549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00a780e7346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ENERGY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HOTEL ENERGY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199 270 217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27 184 944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22 028 349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27 186 526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83 476 779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Ishockeyveien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34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cl.energy@choice.no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988 988 391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