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8c2dfb3e2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d5c537605439e"/>
  </p:sldMasterIdLst>
  <p:sldIdLst>
    <p:sldId xmlns:r="http://schemas.openxmlformats.org/officeDocument/2006/relationships" id="256" r:id="Rd1bf2292393e4761"/>
    <p:sldId xmlns:r="http://schemas.openxmlformats.org/officeDocument/2006/relationships" id="257" r:id="Rb15476dcc5af48b9"/>
    <p:sldId xmlns:r="http://schemas.openxmlformats.org/officeDocument/2006/relationships" id="258" r:id="R7f6c7a54436e4ad6"/>
    <p:sldId xmlns:r="http://schemas.openxmlformats.org/officeDocument/2006/relationships" id="259" r:id="R95b9a9b636e1452c"/>
    <p:sldId xmlns:r="http://schemas.openxmlformats.org/officeDocument/2006/relationships" id="260" r:id="R5476c6f11e2045bb"/>
    <p:sldId xmlns:r="http://schemas.openxmlformats.org/officeDocument/2006/relationships" id="261" r:id="Rb4d7047df141490f"/>
    <p:sldId xmlns:r="http://schemas.openxmlformats.org/officeDocument/2006/relationships" id="262" r:id="Rca6b55166634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d5c537605439e" /><Relationship Type="http://schemas.openxmlformats.org/officeDocument/2006/relationships/slide" Target="/ppt/slides/slide1.xml" Id="Rd1bf2292393e4761" /><Relationship Type="http://schemas.openxmlformats.org/officeDocument/2006/relationships/slide" Target="/ppt/slides/slide2.xml" Id="Rb15476dcc5af48b9" /><Relationship Type="http://schemas.openxmlformats.org/officeDocument/2006/relationships/slide" Target="/ppt/slides/slide3.xml" Id="R7f6c7a54436e4ad6" /><Relationship Type="http://schemas.openxmlformats.org/officeDocument/2006/relationships/slide" Target="/ppt/slides/slide4.xml" Id="R95b9a9b636e1452c" /><Relationship Type="http://schemas.openxmlformats.org/officeDocument/2006/relationships/slide" Target="/ppt/slides/slide5.xml" Id="R5476c6f11e2045bb" /><Relationship Type="http://schemas.openxmlformats.org/officeDocument/2006/relationships/slide" Target="/ppt/slides/slide6.xml" Id="Rb4d7047df141490f" /><Relationship Type="http://schemas.openxmlformats.org/officeDocument/2006/relationships/slide" Target="/ppt/slides/slide7.xml" Id="Rca6b55166634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897bacf72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f7de19d0499a" /><Relationship Type="http://schemas.openxmlformats.org/officeDocument/2006/relationships/theme" Target="/ppt/slideMasters/theme/theme1.xml" Id="R6c16a114971f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7f7de19d0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bfba69a7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649af2ae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dd85f7bd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3d69b514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297c499a2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0358d4f3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dcd5ffbe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