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35d435df7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e8666c02343d9"/>
  </p:sldMasterIdLst>
  <p:sldIdLst>
    <p:sldId xmlns:r="http://schemas.openxmlformats.org/officeDocument/2006/relationships" id="256" r:id="R47520297811a43e6"/>
    <p:sldId xmlns:r="http://schemas.openxmlformats.org/officeDocument/2006/relationships" id="257" r:id="R56a5a8cfbb594523"/>
    <p:sldId xmlns:r="http://schemas.openxmlformats.org/officeDocument/2006/relationships" id="258" r:id="Rda7f12bdc73f4ebb"/>
    <p:sldId xmlns:r="http://schemas.openxmlformats.org/officeDocument/2006/relationships" id="259" r:id="R2c9a2c5fe4e34350"/>
    <p:sldId xmlns:r="http://schemas.openxmlformats.org/officeDocument/2006/relationships" id="260" r:id="Rb20971604dcc4842"/>
    <p:sldId xmlns:r="http://schemas.openxmlformats.org/officeDocument/2006/relationships" id="261" r:id="R1c467e981f0d470e"/>
    <p:sldId xmlns:r="http://schemas.openxmlformats.org/officeDocument/2006/relationships" id="262" r:id="R73e355e07c8a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e8666c02343d9" /><Relationship Type="http://schemas.openxmlformats.org/officeDocument/2006/relationships/slide" Target="/ppt/slides/slide1.xml" Id="R47520297811a43e6" /><Relationship Type="http://schemas.openxmlformats.org/officeDocument/2006/relationships/slide" Target="/ppt/slides/slide2.xml" Id="R56a5a8cfbb594523" /><Relationship Type="http://schemas.openxmlformats.org/officeDocument/2006/relationships/slide" Target="/ppt/slides/slide3.xml" Id="Rda7f12bdc73f4ebb" /><Relationship Type="http://schemas.openxmlformats.org/officeDocument/2006/relationships/slide" Target="/ppt/slides/slide4.xml" Id="R2c9a2c5fe4e34350" /><Relationship Type="http://schemas.openxmlformats.org/officeDocument/2006/relationships/slide" Target="/ppt/slides/slide5.xml" Id="Rb20971604dcc4842" /><Relationship Type="http://schemas.openxmlformats.org/officeDocument/2006/relationships/slide" Target="/ppt/slides/slide6.xml" Id="R1c467e981f0d470e" /><Relationship Type="http://schemas.openxmlformats.org/officeDocument/2006/relationships/slide" Target="/ppt/slides/slide7.xml" Id="R73e355e07c8a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21eaeb802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42aa057c4f3f" /><Relationship Type="http://schemas.openxmlformats.org/officeDocument/2006/relationships/theme" Target="/ppt/slideMasters/theme/theme1.xml" Id="R4c48467d8a69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f42aa057c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4e72de29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79b4c0ed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13d049c29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bac351c4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ba588540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3b2605e6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18bb3971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71 781 032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988 997 137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